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42" r:id="rId5"/>
    <p:sldMasterId id="2147483843" r:id="rId6"/>
    <p:sldMasterId id="2147483844" r:id="rId7"/>
    <p:sldMasterId id="2147483845" r:id="rId8"/>
    <p:sldMasterId id="2147483846"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Lst>
  <p:sldSz cy="5143500" cx="9144000"/>
  <p:notesSz cx="6858000" cy="9144000"/>
  <p:embeddedFontLst>
    <p:embeddedFont>
      <p:font typeface="Roboto Thin"/>
      <p:regular r:id="rId95"/>
      <p:bold r:id="rId96"/>
      <p:italic r:id="rId97"/>
      <p:boldItalic r:id="rId98"/>
    </p:embeddedFont>
    <p:embeddedFont>
      <p:font typeface="Roboto Medium"/>
      <p:regular r:id="rId99"/>
      <p:bold r:id="rId100"/>
      <p:italic r:id="rId101"/>
      <p:boldItalic r:id="rId102"/>
    </p:embeddedFont>
    <p:embeddedFont>
      <p:font typeface="Roboto"/>
      <p:regular r:id="rId103"/>
      <p:bold r:id="rId104"/>
      <p:italic r:id="rId105"/>
      <p:boldItalic r:id="rId106"/>
    </p:embeddedFont>
    <p:embeddedFont>
      <p:font typeface="Amatic SC"/>
      <p:regular r:id="rId107"/>
      <p:bold r:id="rId108"/>
    </p:embeddedFont>
    <p:embeddedFont>
      <p:font typeface="Inconsolata"/>
      <p:regular r:id="rId109"/>
      <p:bold r:id="rId110"/>
    </p:embeddedFont>
    <p:embeddedFont>
      <p:font typeface="Roboto Light"/>
      <p:regular r:id="rId111"/>
      <p:bold r:id="rId112"/>
      <p:italic r:id="rId113"/>
      <p:boldItalic r:id="rId114"/>
    </p:embeddedFont>
    <p:embeddedFont>
      <p:font typeface="Coiny"/>
      <p:regular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3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8869891-6798-4C33-B9F2-A16F9BA87698}">
  <a:tblStyle styleId="{98869891-6798-4C33-B9F2-A16F9BA876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 orient="horz"/>
        <p:guide pos="23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font" Target="fonts/AmaticSC-regular.fntdata"/><Relationship Id="rId106" Type="http://schemas.openxmlformats.org/officeDocument/2006/relationships/font" Target="fonts/Roboto-boldItalic.fntdata"/><Relationship Id="rId105" Type="http://schemas.openxmlformats.org/officeDocument/2006/relationships/font" Target="fonts/Roboto-italic.fntdata"/><Relationship Id="rId104" Type="http://schemas.openxmlformats.org/officeDocument/2006/relationships/font" Target="fonts/Roboto-bold.fntdata"/><Relationship Id="rId109" Type="http://schemas.openxmlformats.org/officeDocument/2006/relationships/font" Target="fonts/Inconsolata-regular.fntdata"/><Relationship Id="rId108" Type="http://schemas.openxmlformats.org/officeDocument/2006/relationships/font" Target="fonts/AmaticSC-bold.fntdata"/><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font" Target="fonts/Roboto-regular.fntdata"/><Relationship Id="rId102" Type="http://schemas.openxmlformats.org/officeDocument/2006/relationships/font" Target="fonts/RobotoMedium-boldItalic.fntdata"/><Relationship Id="rId101" Type="http://schemas.openxmlformats.org/officeDocument/2006/relationships/font" Target="fonts/RobotoMedium-italic.fntdata"/><Relationship Id="rId100" Type="http://schemas.openxmlformats.org/officeDocument/2006/relationships/font" Target="fonts/RobotoMedium-bold.fntdata"/><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font" Target="fonts/RobotoThin-regular.fntdata"/><Relationship Id="rId94" Type="http://schemas.openxmlformats.org/officeDocument/2006/relationships/slide" Target="slides/slide84.xml"/><Relationship Id="rId97" Type="http://schemas.openxmlformats.org/officeDocument/2006/relationships/font" Target="fonts/RobotoThin-italic.fntdata"/><Relationship Id="rId96" Type="http://schemas.openxmlformats.org/officeDocument/2006/relationships/font" Target="fonts/RobotoThin-bold.fntdata"/><Relationship Id="rId11" Type="http://schemas.openxmlformats.org/officeDocument/2006/relationships/slide" Target="slides/slide1.xml"/><Relationship Id="rId99" Type="http://schemas.openxmlformats.org/officeDocument/2006/relationships/font" Target="fonts/RobotoMedium-regular.fntdata"/><Relationship Id="rId10" Type="http://schemas.openxmlformats.org/officeDocument/2006/relationships/notesMaster" Target="notesMasters/notesMaster1.xml"/><Relationship Id="rId98" Type="http://schemas.openxmlformats.org/officeDocument/2006/relationships/font" Target="fonts/RobotoThin-boldItalic.fntdata"/><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5" Type="http://schemas.openxmlformats.org/officeDocument/2006/relationships/font" Target="fonts/Coiny-regular.fntdata"/><Relationship Id="rId15" Type="http://schemas.openxmlformats.org/officeDocument/2006/relationships/slide" Target="slides/slide5.xml"/><Relationship Id="rId110" Type="http://schemas.openxmlformats.org/officeDocument/2006/relationships/font" Target="fonts/Inconsolata-bold.fntdata"/><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font" Target="fonts/RobotoLight-boldItalic.fntdata"/><Relationship Id="rId18" Type="http://schemas.openxmlformats.org/officeDocument/2006/relationships/slide" Target="slides/slide8.xml"/><Relationship Id="rId113" Type="http://schemas.openxmlformats.org/officeDocument/2006/relationships/font" Target="fonts/RobotoLight-italic.fntdata"/><Relationship Id="rId112" Type="http://schemas.openxmlformats.org/officeDocument/2006/relationships/font" Target="fonts/RobotoLight-bold.fntdata"/><Relationship Id="rId111" Type="http://schemas.openxmlformats.org/officeDocument/2006/relationships/font" Target="fonts/RobotoLight-regular.fntdata"/><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3" name="Shape 3173"/>
        <p:cNvGrpSpPr/>
        <p:nvPr/>
      </p:nvGrpSpPr>
      <p:grpSpPr>
        <a:xfrm>
          <a:off x="0" y="0"/>
          <a:ext cx="0" cy="0"/>
          <a:chOff x="0" y="0"/>
          <a:chExt cx="0" cy="0"/>
        </a:xfrm>
      </p:grpSpPr>
      <p:sp>
        <p:nvSpPr>
          <p:cNvPr id="3174" name="Google Shape;3174;g33880cb77b_2_19: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175" name="Google Shape;3175;g33880cb77b_2_19: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5" name="Shape 3245"/>
        <p:cNvGrpSpPr/>
        <p:nvPr/>
      </p:nvGrpSpPr>
      <p:grpSpPr>
        <a:xfrm>
          <a:off x="0" y="0"/>
          <a:ext cx="0" cy="0"/>
          <a:chOff x="0" y="0"/>
          <a:chExt cx="0" cy="0"/>
        </a:xfrm>
      </p:grpSpPr>
      <p:sp>
        <p:nvSpPr>
          <p:cNvPr id="3246" name="Google Shape;3246;g56755c4600_0_1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7" name="Google Shape;3247;g56755c4600_0_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48" name="Google Shape;3248;g56755c4600_0_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8" name="Shape 3258"/>
        <p:cNvGrpSpPr/>
        <p:nvPr/>
      </p:nvGrpSpPr>
      <p:grpSpPr>
        <a:xfrm>
          <a:off x="0" y="0"/>
          <a:ext cx="0" cy="0"/>
          <a:chOff x="0" y="0"/>
          <a:chExt cx="0" cy="0"/>
        </a:xfrm>
      </p:grpSpPr>
      <p:sp>
        <p:nvSpPr>
          <p:cNvPr id="3259" name="Google Shape;3259;g56755c4600_0_2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0" name="Google Shape;3260;g56755c4600_0_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61" name="Google Shape;3261;g56755c4600_0_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0" name="Shape 3270"/>
        <p:cNvGrpSpPr/>
        <p:nvPr/>
      </p:nvGrpSpPr>
      <p:grpSpPr>
        <a:xfrm>
          <a:off x="0" y="0"/>
          <a:ext cx="0" cy="0"/>
          <a:chOff x="0" y="0"/>
          <a:chExt cx="0" cy="0"/>
        </a:xfrm>
      </p:grpSpPr>
      <p:sp>
        <p:nvSpPr>
          <p:cNvPr id="3271" name="Google Shape;3271;g56755c4600_0_4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2" name="Google Shape;3272;g56755c4600_0_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73" name="Google Shape;3273;g56755c4600_0_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7" name="Shape 3277"/>
        <p:cNvGrpSpPr/>
        <p:nvPr/>
      </p:nvGrpSpPr>
      <p:grpSpPr>
        <a:xfrm>
          <a:off x="0" y="0"/>
          <a:ext cx="0" cy="0"/>
          <a:chOff x="0" y="0"/>
          <a:chExt cx="0" cy="0"/>
        </a:xfrm>
      </p:grpSpPr>
      <p:sp>
        <p:nvSpPr>
          <p:cNvPr id="3278" name="Google Shape;3278;g56755c4600_0_4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9" name="Google Shape;3279;g56755c4600_0_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80" name="Google Shape;3280;g56755c4600_0_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8" name="Shape 3288"/>
        <p:cNvGrpSpPr/>
        <p:nvPr/>
      </p:nvGrpSpPr>
      <p:grpSpPr>
        <a:xfrm>
          <a:off x="0" y="0"/>
          <a:ext cx="0" cy="0"/>
          <a:chOff x="0" y="0"/>
          <a:chExt cx="0" cy="0"/>
        </a:xfrm>
      </p:grpSpPr>
      <p:sp>
        <p:nvSpPr>
          <p:cNvPr id="3289" name="Google Shape;3289;g56755c4600_0_5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0" name="Google Shape;3290;g56755c4600_0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91" name="Google Shape;3291;g56755c4600_0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5" name="Shape 3295"/>
        <p:cNvGrpSpPr/>
        <p:nvPr/>
      </p:nvGrpSpPr>
      <p:grpSpPr>
        <a:xfrm>
          <a:off x="0" y="0"/>
          <a:ext cx="0" cy="0"/>
          <a:chOff x="0" y="0"/>
          <a:chExt cx="0" cy="0"/>
        </a:xfrm>
      </p:grpSpPr>
      <p:sp>
        <p:nvSpPr>
          <p:cNvPr id="3296" name="Google Shape;3296;g56755c4600_0_6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7" name="Google Shape;3297;g56755c4600_0_6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98" name="Google Shape;3298;g56755c4600_0_6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2" name="Shape 3302"/>
        <p:cNvGrpSpPr/>
        <p:nvPr/>
      </p:nvGrpSpPr>
      <p:grpSpPr>
        <a:xfrm>
          <a:off x="0" y="0"/>
          <a:ext cx="0" cy="0"/>
          <a:chOff x="0" y="0"/>
          <a:chExt cx="0" cy="0"/>
        </a:xfrm>
      </p:grpSpPr>
      <p:sp>
        <p:nvSpPr>
          <p:cNvPr id="3303" name="Google Shape;3303;g56755c4600_0_7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4" name="Google Shape;3304;g56755c4600_0_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305" name="Google Shape;3305;g56755c4600_0_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4" name="Shape 3314"/>
        <p:cNvGrpSpPr/>
        <p:nvPr/>
      </p:nvGrpSpPr>
      <p:grpSpPr>
        <a:xfrm>
          <a:off x="0" y="0"/>
          <a:ext cx="0" cy="0"/>
          <a:chOff x="0" y="0"/>
          <a:chExt cx="0" cy="0"/>
        </a:xfrm>
      </p:grpSpPr>
      <p:sp>
        <p:nvSpPr>
          <p:cNvPr id="3315" name="Google Shape;3315;g56755c4600_0_8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6" name="Google Shape;3316;g56755c4600_0_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317" name="Google Shape;3317;g56755c4600_0_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4" name="Shape 3324"/>
        <p:cNvGrpSpPr/>
        <p:nvPr/>
      </p:nvGrpSpPr>
      <p:grpSpPr>
        <a:xfrm>
          <a:off x="0" y="0"/>
          <a:ext cx="0" cy="0"/>
          <a:chOff x="0" y="0"/>
          <a:chExt cx="0" cy="0"/>
        </a:xfrm>
      </p:grpSpPr>
      <p:sp>
        <p:nvSpPr>
          <p:cNvPr id="3325" name="Google Shape;3325;g56755c4600_0_9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6" name="Google Shape;3326;g56755c4600_0_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327" name="Google Shape;3327;g56755c4600_0_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1" name="Shape 3331"/>
        <p:cNvGrpSpPr/>
        <p:nvPr/>
      </p:nvGrpSpPr>
      <p:grpSpPr>
        <a:xfrm>
          <a:off x="0" y="0"/>
          <a:ext cx="0" cy="0"/>
          <a:chOff x="0" y="0"/>
          <a:chExt cx="0" cy="0"/>
        </a:xfrm>
      </p:grpSpPr>
      <p:sp>
        <p:nvSpPr>
          <p:cNvPr id="3332" name="Google Shape;3332;g56755c4600_0_10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3" name="Google Shape;3333;g56755c4600_0_1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334" name="Google Shape;3334;g56755c4600_0_1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0" name="Shape 3180"/>
        <p:cNvGrpSpPr/>
        <p:nvPr/>
      </p:nvGrpSpPr>
      <p:grpSpPr>
        <a:xfrm>
          <a:off x="0" y="0"/>
          <a:ext cx="0" cy="0"/>
          <a:chOff x="0" y="0"/>
          <a:chExt cx="0" cy="0"/>
        </a:xfrm>
      </p:grpSpPr>
      <p:sp>
        <p:nvSpPr>
          <p:cNvPr id="3181" name="Google Shape;3181;g33880cb77b_2_24: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182" name="Google Shape;3182;g33880cb77b_2_24: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3" name="Shape 3343"/>
        <p:cNvGrpSpPr/>
        <p:nvPr/>
      </p:nvGrpSpPr>
      <p:grpSpPr>
        <a:xfrm>
          <a:off x="0" y="0"/>
          <a:ext cx="0" cy="0"/>
          <a:chOff x="0" y="0"/>
          <a:chExt cx="0" cy="0"/>
        </a:xfrm>
      </p:grpSpPr>
      <p:sp>
        <p:nvSpPr>
          <p:cNvPr id="3344" name="Google Shape;3344;g33880cb77b_2_63: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45" name="Google Shape;3345;g33880cb77b_2_63: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8" name="Shape 3348"/>
        <p:cNvGrpSpPr/>
        <p:nvPr/>
      </p:nvGrpSpPr>
      <p:grpSpPr>
        <a:xfrm>
          <a:off x="0" y="0"/>
          <a:ext cx="0" cy="0"/>
          <a:chOff x="0" y="0"/>
          <a:chExt cx="0" cy="0"/>
        </a:xfrm>
      </p:grpSpPr>
      <p:sp>
        <p:nvSpPr>
          <p:cNvPr id="3349" name="Google Shape;3349;g33880cb77b_2_67: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50" name="Google Shape;3350;g33880cb77b_2_67: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5" name="Shape 3355"/>
        <p:cNvGrpSpPr/>
        <p:nvPr/>
      </p:nvGrpSpPr>
      <p:grpSpPr>
        <a:xfrm>
          <a:off x="0" y="0"/>
          <a:ext cx="0" cy="0"/>
          <a:chOff x="0" y="0"/>
          <a:chExt cx="0" cy="0"/>
        </a:xfrm>
      </p:grpSpPr>
      <p:sp>
        <p:nvSpPr>
          <p:cNvPr id="3356" name="Google Shape;3356;g33880cb77b_2_73: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57" name="Google Shape;3357;g33880cb77b_2_73: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1" name="Shape 3361"/>
        <p:cNvGrpSpPr/>
        <p:nvPr/>
      </p:nvGrpSpPr>
      <p:grpSpPr>
        <a:xfrm>
          <a:off x="0" y="0"/>
          <a:ext cx="0" cy="0"/>
          <a:chOff x="0" y="0"/>
          <a:chExt cx="0" cy="0"/>
        </a:xfrm>
      </p:grpSpPr>
      <p:sp>
        <p:nvSpPr>
          <p:cNvPr id="3362" name="Google Shape;3362;g33880cb77b_2_78: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63" name="Google Shape;3363;g33880cb77b_2_78: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7" name="Shape 3367"/>
        <p:cNvGrpSpPr/>
        <p:nvPr/>
      </p:nvGrpSpPr>
      <p:grpSpPr>
        <a:xfrm>
          <a:off x="0" y="0"/>
          <a:ext cx="0" cy="0"/>
          <a:chOff x="0" y="0"/>
          <a:chExt cx="0" cy="0"/>
        </a:xfrm>
      </p:grpSpPr>
      <p:sp>
        <p:nvSpPr>
          <p:cNvPr id="3368" name="Google Shape;3368;g33880cb77b_2_83: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69" name="Google Shape;3369;g33880cb77b_2_83: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5" name="Shape 3375"/>
        <p:cNvGrpSpPr/>
        <p:nvPr/>
      </p:nvGrpSpPr>
      <p:grpSpPr>
        <a:xfrm>
          <a:off x="0" y="0"/>
          <a:ext cx="0" cy="0"/>
          <a:chOff x="0" y="0"/>
          <a:chExt cx="0" cy="0"/>
        </a:xfrm>
      </p:grpSpPr>
      <p:sp>
        <p:nvSpPr>
          <p:cNvPr id="3376" name="Google Shape;3376;g33880cb77b_2_91: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77" name="Google Shape;3377;g33880cb77b_2_91: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1" name="Shape 3411"/>
        <p:cNvGrpSpPr/>
        <p:nvPr/>
      </p:nvGrpSpPr>
      <p:grpSpPr>
        <a:xfrm>
          <a:off x="0" y="0"/>
          <a:ext cx="0" cy="0"/>
          <a:chOff x="0" y="0"/>
          <a:chExt cx="0" cy="0"/>
        </a:xfrm>
      </p:grpSpPr>
      <p:sp>
        <p:nvSpPr>
          <p:cNvPr id="3412" name="Google Shape;3412;g4c38d18095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3" name="Google Shape;3413;g4c38d18095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8" name="Shape 3438"/>
        <p:cNvGrpSpPr/>
        <p:nvPr/>
      </p:nvGrpSpPr>
      <p:grpSpPr>
        <a:xfrm>
          <a:off x="0" y="0"/>
          <a:ext cx="0" cy="0"/>
          <a:chOff x="0" y="0"/>
          <a:chExt cx="0" cy="0"/>
        </a:xfrm>
      </p:grpSpPr>
      <p:sp>
        <p:nvSpPr>
          <p:cNvPr id="3439" name="Google Shape;3439;g4c38d18095_0_17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g4c38d18095_0_17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3" name="Shape 3473"/>
        <p:cNvGrpSpPr/>
        <p:nvPr/>
      </p:nvGrpSpPr>
      <p:grpSpPr>
        <a:xfrm>
          <a:off x="0" y="0"/>
          <a:ext cx="0" cy="0"/>
          <a:chOff x="0" y="0"/>
          <a:chExt cx="0" cy="0"/>
        </a:xfrm>
      </p:grpSpPr>
      <p:sp>
        <p:nvSpPr>
          <p:cNvPr id="3474" name="Google Shape;3474;g33880cb77b_2_138: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475" name="Google Shape;3475;g33880cb77b_2_138: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1" name="Shape 3481"/>
        <p:cNvGrpSpPr/>
        <p:nvPr/>
      </p:nvGrpSpPr>
      <p:grpSpPr>
        <a:xfrm>
          <a:off x="0" y="0"/>
          <a:ext cx="0" cy="0"/>
          <a:chOff x="0" y="0"/>
          <a:chExt cx="0" cy="0"/>
        </a:xfrm>
      </p:grpSpPr>
      <p:sp>
        <p:nvSpPr>
          <p:cNvPr id="3482" name="Google Shape;3482;g33880cb77b_2_145: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483" name="Google Shape;3483;g33880cb77b_2_145: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0" name="Shape 3190"/>
        <p:cNvGrpSpPr/>
        <p:nvPr/>
      </p:nvGrpSpPr>
      <p:grpSpPr>
        <a:xfrm>
          <a:off x="0" y="0"/>
          <a:ext cx="0" cy="0"/>
          <a:chOff x="0" y="0"/>
          <a:chExt cx="0" cy="0"/>
        </a:xfrm>
      </p:grpSpPr>
      <p:sp>
        <p:nvSpPr>
          <p:cNvPr id="3191" name="Google Shape;3191;g33880cb77b_2_30: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shutterstock_411452953</a:t>
            </a:r>
            <a:endParaRPr/>
          </a:p>
        </p:txBody>
      </p:sp>
      <p:sp>
        <p:nvSpPr>
          <p:cNvPr id="3192" name="Google Shape;3192;g33880cb77b_2_30: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9" name="Shape 3489"/>
        <p:cNvGrpSpPr/>
        <p:nvPr/>
      </p:nvGrpSpPr>
      <p:grpSpPr>
        <a:xfrm>
          <a:off x="0" y="0"/>
          <a:ext cx="0" cy="0"/>
          <a:chOff x="0" y="0"/>
          <a:chExt cx="0" cy="0"/>
        </a:xfrm>
      </p:grpSpPr>
      <p:sp>
        <p:nvSpPr>
          <p:cNvPr id="3490" name="Google Shape;3490;g33880cb77b_2_152: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491" name="Google Shape;3491;g33880cb77b_2_152: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3" name="Shape 3503"/>
        <p:cNvGrpSpPr/>
        <p:nvPr/>
      </p:nvGrpSpPr>
      <p:grpSpPr>
        <a:xfrm>
          <a:off x="0" y="0"/>
          <a:ext cx="0" cy="0"/>
          <a:chOff x="0" y="0"/>
          <a:chExt cx="0" cy="0"/>
        </a:xfrm>
      </p:grpSpPr>
      <p:sp>
        <p:nvSpPr>
          <p:cNvPr id="3504" name="Google Shape;3504;g33880cb77b_2_165: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05" name="Google Shape;3505;g33880cb77b_2_165: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8" name="Shape 3508"/>
        <p:cNvGrpSpPr/>
        <p:nvPr/>
      </p:nvGrpSpPr>
      <p:grpSpPr>
        <a:xfrm>
          <a:off x="0" y="0"/>
          <a:ext cx="0" cy="0"/>
          <a:chOff x="0" y="0"/>
          <a:chExt cx="0" cy="0"/>
        </a:xfrm>
      </p:grpSpPr>
      <p:sp>
        <p:nvSpPr>
          <p:cNvPr id="3509" name="Google Shape;3509;g33880cb77b_2_170: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10" name="Google Shape;3510;g33880cb77b_2_170: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3" name="Shape 3513"/>
        <p:cNvGrpSpPr/>
        <p:nvPr/>
      </p:nvGrpSpPr>
      <p:grpSpPr>
        <a:xfrm>
          <a:off x="0" y="0"/>
          <a:ext cx="0" cy="0"/>
          <a:chOff x="0" y="0"/>
          <a:chExt cx="0" cy="0"/>
        </a:xfrm>
      </p:grpSpPr>
      <p:sp>
        <p:nvSpPr>
          <p:cNvPr id="3514" name="Google Shape;3514;g33880cb77b_2_174: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15" name="Google Shape;3515;g33880cb77b_2_174: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5" name="Shape 3525"/>
        <p:cNvGrpSpPr/>
        <p:nvPr/>
      </p:nvGrpSpPr>
      <p:grpSpPr>
        <a:xfrm>
          <a:off x="0" y="0"/>
          <a:ext cx="0" cy="0"/>
          <a:chOff x="0" y="0"/>
          <a:chExt cx="0" cy="0"/>
        </a:xfrm>
      </p:grpSpPr>
      <p:sp>
        <p:nvSpPr>
          <p:cNvPr id="3526" name="Google Shape;3526;g33880cb77b_2_185: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27" name="Google Shape;3527;g33880cb77b_2_185: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3" name="Shape 3533"/>
        <p:cNvGrpSpPr/>
        <p:nvPr/>
      </p:nvGrpSpPr>
      <p:grpSpPr>
        <a:xfrm>
          <a:off x="0" y="0"/>
          <a:ext cx="0" cy="0"/>
          <a:chOff x="0" y="0"/>
          <a:chExt cx="0" cy="0"/>
        </a:xfrm>
      </p:grpSpPr>
      <p:sp>
        <p:nvSpPr>
          <p:cNvPr id="3534" name="Google Shape;3534;g33880cb77b_2_191: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35" name="Google Shape;3535;g33880cb77b_2_191: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1" name="Shape 3541"/>
        <p:cNvGrpSpPr/>
        <p:nvPr/>
      </p:nvGrpSpPr>
      <p:grpSpPr>
        <a:xfrm>
          <a:off x="0" y="0"/>
          <a:ext cx="0" cy="0"/>
          <a:chOff x="0" y="0"/>
          <a:chExt cx="0" cy="0"/>
        </a:xfrm>
      </p:grpSpPr>
      <p:sp>
        <p:nvSpPr>
          <p:cNvPr id="3542" name="Google Shape;3542;g33880cb77b_2_197: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43" name="Google Shape;3543;g33880cb77b_2_197: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8" name="Shape 3548"/>
        <p:cNvGrpSpPr/>
        <p:nvPr/>
      </p:nvGrpSpPr>
      <p:grpSpPr>
        <a:xfrm>
          <a:off x="0" y="0"/>
          <a:ext cx="0" cy="0"/>
          <a:chOff x="0" y="0"/>
          <a:chExt cx="0" cy="0"/>
        </a:xfrm>
      </p:grpSpPr>
      <p:sp>
        <p:nvSpPr>
          <p:cNvPr id="3549" name="Google Shape;3549;g33880cb77b_2_203: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50" name="Google Shape;3550;g33880cb77b_2_203: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6" name="Shape 3556"/>
        <p:cNvGrpSpPr/>
        <p:nvPr/>
      </p:nvGrpSpPr>
      <p:grpSpPr>
        <a:xfrm>
          <a:off x="0" y="0"/>
          <a:ext cx="0" cy="0"/>
          <a:chOff x="0" y="0"/>
          <a:chExt cx="0" cy="0"/>
        </a:xfrm>
      </p:grpSpPr>
      <p:sp>
        <p:nvSpPr>
          <p:cNvPr id="3557" name="Google Shape;3557;g33880cb77b_2_212: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shutterstock_773920963</a:t>
            </a:r>
            <a:endParaRPr/>
          </a:p>
        </p:txBody>
      </p:sp>
      <p:sp>
        <p:nvSpPr>
          <p:cNvPr id="3558" name="Google Shape;3558;g33880cb77b_2_212: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4" name="Shape 3564"/>
        <p:cNvGrpSpPr/>
        <p:nvPr/>
      </p:nvGrpSpPr>
      <p:grpSpPr>
        <a:xfrm>
          <a:off x="0" y="0"/>
          <a:ext cx="0" cy="0"/>
          <a:chOff x="0" y="0"/>
          <a:chExt cx="0" cy="0"/>
        </a:xfrm>
      </p:grpSpPr>
      <p:sp>
        <p:nvSpPr>
          <p:cNvPr id="3565" name="Google Shape;3565;g33880cb77b_2_226: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shutterstock_1125750473</a:t>
            </a:r>
            <a:endParaRPr/>
          </a:p>
        </p:txBody>
      </p:sp>
      <p:sp>
        <p:nvSpPr>
          <p:cNvPr id="3566" name="Google Shape;3566;g33880cb77b_2_226: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9" name="Shape 3199"/>
        <p:cNvGrpSpPr/>
        <p:nvPr/>
      </p:nvGrpSpPr>
      <p:grpSpPr>
        <a:xfrm>
          <a:off x="0" y="0"/>
          <a:ext cx="0" cy="0"/>
          <a:chOff x="0" y="0"/>
          <a:chExt cx="0" cy="0"/>
        </a:xfrm>
      </p:grpSpPr>
      <p:sp>
        <p:nvSpPr>
          <p:cNvPr id="3200" name="Google Shape;3200;g33880cb77b_2_37: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shutterstock_408706696</a:t>
            </a:r>
            <a:endParaRPr/>
          </a:p>
        </p:txBody>
      </p:sp>
      <p:sp>
        <p:nvSpPr>
          <p:cNvPr id="3201" name="Google Shape;3201;g33880cb77b_2_37: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1" name="Shape 3571"/>
        <p:cNvGrpSpPr/>
        <p:nvPr/>
      </p:nvGrpSpPr>
      <p:grpSpPr>
        <a:xfrm>
          <a:off x="0" y="0"/>
          <a:ext cx="0" cy="0"/>
          <a:chOff x="0" y="0"/>
          <a:chExt cx="0" cy="0"/>
        </a:xfrm>
      </p:grpSpPr>
      <p:sp>
        <p:nvSpPr>
          <p:cNvPr id="3572" name="Google Shape;3572;g33880cb77b_2_360: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shutterstock_360676460</a:t>
            </a:r>
            <a:endParaRPr/>
          </a:p>
        </p:txBody>
      </p:sp>
      <p:sp>
        <p:nvSpPr>
          <p:cNvPr id="3573" name="Google Shape;3573;g33880cb77b_2_360: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9" name="Shape 3579"/>
        <p:cNvGrpSpPr/>
        <p:nvPr/>
      </p:nvGrpSpPr>
      <p:grpSpPr>
        <a:xfrm>
          <a:off x="0" y="0"/>
          <a:ext cx="0" cy="0"/>
          <a:chOff x="0" y="0"/>
          <a:chExt cx="0" cy="0"/>
        </a:xfrm>
      </p:grpSpPr>
      <p:sp>
        <p:nvSpPr>
          <p:cNvPr id="3580" name="Google Shape;3580;g56755c4600_0_110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1" name="Google Shape;3581;g56755c4600_0_11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582" name="Google Shape;3582;g56755c4600_0_11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6" name="Shape 3586"/>
        <p:cNvGrpSpPr/>
        <p:nvPr/>
      </p:nvGrpSpPr>
      <p:grpSpPr>
        <a:xfrm>
          <a:off x="0" y="0"/>
          <a:ext cx="0" cy="0"/>
          <a:chOff x="0" y="0"/>
          <a:chExt cx="0" cy="0"/>
        </a:xfrm>
      </p:grpSpPr>
      <p:sp>
        <p:nvSpPr>
          <p:cNvPr id="3587" name="Google Shape;3587;g56755c4600_0_111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8" name="Google Shape;3588;g56755c4600_0_111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589" name="Google Shape;3589;g56755c4600_0_111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5" name="Shape 3595"/>
        <p:cNvGrpSpPr/>
        <p:nvPr/>
      </p:nvGrpSpPr>
      <p:grpSpPr>
        <a:xfrm>
          <a:off x="0" y="0"/>
          <a:ext cx="0" cy="0"/>
          <a:chOff x="0" y="0"/>
          <a:chExt cx="0" cy="0"/>
        </a:xfrm>
      </p:grpSpPr>
      <p:sp>
        <p:nvSpPr>
          <p:cNvPr id="3596" name="Google Shape;3596;g56755c4600_0_111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7" name="Google Shape;3597;g56755c4600_0_11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598" name="Google Shape;3598;g56755c4600_0_11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8" name="Shape 3608"/>
        <p:cNvGrpSpPr/>
        <p:nvPr/>
      </p:nvGrpSpPr>
      <p:grpSpPr>
        <a:xfrm>
          <a:off x="0" y="0"/>
          <a:ext cx="0" cy="0"/>
          <a:chOff x="0" y="0"/>
          <a:chExt cx="0" cy="0"/>
        </a:xfrm>
      </p:grpSpPr>
      <p:sp>
        <p:nvSpPr>
          <p:cNvPr id="3609" name="Google Shape;3609;g56755c4600_0_113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0" name="Google Shape;3610;g56755c4600_0_113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11" name="Google Shape;3611;g56755c4600_0_113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6" name="Shape 3616"/>
        <p:cNvGrpSpPr/>
        <p:nvPr/>
      </p:nvGrpSpPr>
      <p:grpSpPr>
        <a:xfrm>
          <a:off x="0" y="0"/>
          <a:ext cx="0" cy="0"/>
          <a:chOff x="0" y="0"/>
          <a:chExt cx="0" cy="0"/>
        </a:xfrm>
      </p:grpSpPr>
      <p:sp>
        <p:nvSpPr>
          <p:cNvPr id="3617" name="Google Shape;3617;g56755c4600_0_114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8" name="Google Shape;3618;g56755c4600_0_11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19" name="Google Shape;3619;g56755c4600_0_11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3" name="Shape 3633"/>
        <p:cNvGrpSpPr/>
        <p:nvPr/>
      </p:nvGrpSpPr>
      <p:grpSpPr>
        <a:xfrm>
          <a:off x="0" y="0"/>
          <a:ext cx="0" cy="0"/>
          <a:chOff x="0" y="0"/>
          <a:chExt cx="0" cy="0"/>
        </a:xfrm>
      </p:grpSpPr>
      <p:sp>
        <p:nvSpPr>
          <p:cNvPr id="3634" name="Google Shape;3634;g56755c4600_0_115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5" name="Google Shape;3635;g56755c4600_0_11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36" name="Google Shape;3636;g56755c4600_0_11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3" name="Shape 3643"/>
        <p:cNvGrpSpPr/>
        <p:nvPr/>
      </p:nvGrpSpPr>
      <p:grpSpPr>
        <a:xfrm>
          <a:off x="0" y="0"/>
          <a:ext cx="0" cy="0"/>
          <a:chOff x="0" y="0"/>
          <a:chExt cx="0" cy="0"/>
        </a:xfrm>
      </p:grpSpPr>
      <p:sp>
        <p:nvSpPr>
          <p:cNvPr id="3644" name="Google Shape;3644;g56755c4600_0_116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5" name="Google Shape;3645;g56755c4600_0_1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46" name="Google Shape;3646;g56755c4600_0_1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5" name="Shape 3655"/>
        <p:cNvGrpSpPr/>
        <p:nvPr/>
      </p:nvGrpSpPr>
      <p:grpSpPr>
        <a:xfrm>
          <a:off x="0" y="0"/>
          <a:ext cx="0" cy="0"/>
          <a:chOff x="0" y="0"/>
          <a:chExt cx="0" cy="0"/>
        </a:xfrm>
      </p:grpSpPr>
      <p:sp>
        <p:nvSpPr>
          <p:cNvPr id="3656" name="Google Shape;3656;g56755c4600_0_117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7" name="Google Shape;3657;g56755c4600_0_11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58" name="Google Shape;3658;g56755c4600_0_11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2" name="Shape 3662"/>
        <p:cNvGrpSpPr/>
        <p:nvPr/>
      </p:nvGrpSpPr>
      <p:grpSpPr>
        <a:xfrm>
          <a:off x="0" y="0"/>
          <a:ext cx="0" cy="0"/>
          <a:chOff x="0" y="0"/>
          <a:chExt cx="0" cy="0"/>
        </a:xfrm>
      </p:grpSpPr>
      <p:sp>
        <p:nvSpPr>
          <p:cNvPr id="3663" name="Google Shape;3663;g56755c4600_0_118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4" name="Google Shape;3664;g56755c4600_0_118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65" name="Google Shape;3665;g56755c4600_0_118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7" name="Shape 3207"/>
        <p:cNvGrpSpPr/>
        <p:nvPr/>
      </p:nvGrpSpPr>
      <p:grpSpPr>
        <a:xfrm>
          <a:off x="0" y="0"/>
          <a:ext cx="0" cy="0"/>
          <a:chOff x="0" y="0"/>
          <a:chExt cx="0" cy="0"/>
        </a:xfrm>
      </p:grpSpPr>
      <p:sp>
        <p:nvSpPr>
          <p:cNvPr id="3208" name="Google Shape;3208;g33880cb77b_2_43: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Instructor: Feel free to tailor this slide to your class. </a:t>
            </a:r>
            <a:endParaRPr/>
          </a:p>
        </p:txBody>
      </p:sp>
      <p:sp>
        <p:nvSpPr>
          <p:cNvPr id="3209" name="Google Shape;3209;g33880cb77b_2_43: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1" name="Shape 3671"/>
        <p:cNvGrpSpPr/>
        <p:nvPr/>
      </p:nvGrpSpPr>
      <p:grpSpPr>
        <a:xfrm>
          <a:off x="0" y="0"/>
          <a:ext cx="0" cy="0"/>
          <a:chOff x="0" y="0"/>
          <a:chExt cx="0" cy="0"/>
        </a:xfrm>
      </p:grpSpPr>
      <p:sp>
        <p:nvSpPr>
          <p:cNvPr id="3672" name="Google Shape;3672;g5667b078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3" name="Google Shape;3673;g5667b078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5" name="Shape 3675"/>
        <p:cNvGrpSpPr/>
        <p:nvPr/>
      </p:nvGrpSpPr>
      <p:grpSpPr>
        <a:xfrm>
          <a:off x="0" y="0"/>
          <a:ext cx="0" cy="0"/>
          <a:chOff x="0" y="0"/>
          <a:chExt cx="0" cy="0"/>
        </a:xfrm>
      </p:grpSpPr>
      <p:sp>
        <p:nvSpPr>
          <p:cNvPr id="3676" name="Google Shape;3676;g56755c4600_0_119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7" name="Google Shape;3677;g56755c4600_0_11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78" name="Google Shape;3678;g56755c4600_0_11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2" name="Shape 3682"/>
        <p:cNvGrpSpPr/>
        <p:nvPr/>
      </p:nvGrpSpPr>
      <p:grpSpPr>
        <a:xfrm>
          <a:off x="0" y="0"/>
          <a:ext cx="0" cy="0"/>
          <a:chOff x="0" y="0"/>
          <a:chExt cx="0" cy="0"/>
        </a:xfrm>
      </p:grpSpPr>
      <p:sp>
        <p:nvSpPr>
          <p:cNvPr id="3683" name="Google Shape;3683;g56755c4600_0_120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4" name="Google Shape;3684;g56755c4600_0_120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85" name="Google Shape;3685;g56755c4600_0_120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2" name="Shape 3692"/>
        <p:cNvGrpSpPr/>
        <p:nvPr/>
      </p:nvGrpSpPr>
      <p:grpSpPr>
        <a:xfrm>
          <a:off x="0" y="0"/>
          <a:ext cx="0" cy="0"/>
          <a:chOff x="0" y="0"/>
          <a:chExt cx="0" cy="0"/>
        </a:xfrm>
      </p:grpSpPr>
      <p:sp>
        <p:nvSpPr>
          <p:cNvPr id="3693" name="Google Shape;3693;g56755c4600_0_121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4" name="Google Shape;3694;g56755c4600_0_121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95" name="Google Shape;3695;g56755c4600_0_121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4" name="Shape 3704"/>
        <p:cNvGrpSpPr/>
        <p:nvPr/>
      </p:nvGrpSpPr>
      <p:grpSpPr>
        <a:xfrm>
          <a:off x="0" y="0"/>
          <a:ext cx="0" cy="0"/>
          <a:chOff x="0" y="0"/>
          <a:chExt cx="0" cy="0"/>
        </a:xfrm>
      </p:grpSpPr>
      <p:sp>
        <p:nvSpPr>
          <p:cNvPr id="3705" name="Google Shape;3705;g56755c4600_0_122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6" name="Google Shape;3706;g56755c4600_0_122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07" name="Google Shape;3707;g56755c4600_0_122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1" name="Shape 3711"/>
        <p:cNvGrpSpPr/>
        <p:nvPr/>
      </p:nvGrpSpPr>
      <p:grpSpPr>
        <a:xfrm>
          <a:off x="0" y="0"/>
          <a:ext cx="0" cy="0"/>
          <a:chOff x="0" y="0"/>
          <a:chExt cx="0" cy="0"/>
        </a:xfrm>
      </p:grpSpPr>
      <p:sp>
        <p:nvSpPr>
          <p:cNvPr id="3712" name="Google Shape;3712;g56755c4600_0_123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3" name="Google Shape;3713;g56755c4600_0_12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14" name="Google Shape;3714;g56755c4600_0_12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0" name="Shape 3720"/>
        <p:cNvGrpSpPr/>
        <p:nvPr/>
      </p:nvGrpSpPr>
      <p:grpSpPr>
        <a:xfrm>
          <a:off x="0" y="0"/>
          <a:ext cx="0" cy="0"/>
          <a:chOff x="0" y="0"/>
          <a:chExt cx="0" cy="0"/>
        </a:xfrm>
      </p:grpSpPr>
      <p:sp>
        <p:nvSpPr>
          <p:cNvPr id="3721" name="Google Shape;3721;g56755c4600_0_124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2" name="Google Shape;3722;g56755c4600_0_12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23" name="Google Shape;3723;g56755c4600_0_12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7" name="Shape 3727"/>
        <p:cNvGrpSpPr/>
        <p:nvPr/>
      </p:nvGrpSpPr>
      <p:grpSpPr>
        <a:xfrm>
          <a:off x="0" y="0"/>
          <a:ext cx="0" cy="0"/>
          <a:chOff x="0" y="0"/>
          <a:chExt cx="0" cy="0"/>
        </a:xfrm>
      </p:grpSpPr>
      <p:sp>
        <p:nvSpPr>
          <p:cNvPr id="3728" name="Google Shape;3728;g56755c4600_0_124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9" name="Google Shape;3729;g56755c4600_0_12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30" name="Google Shape;3730;g56755c4600_0_12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6" name="Shape 3736"/>
        <p:cNvGrpSpPr/>
        <p:nvPr/>
      </p:nvGrpSpPr>
      <p:grpSpPr>
        <a:xfrm>
          <a:off x="0" y="0"/>
          <a:ext cx="0" cy="0"/>
          <a:chOff x="0" y="0"/>
          <a:chExt cx="0" cy="0"/>
        </a:xfrm>
      </p:grpSpPr>
      <p:sp>
        <p:nvSpPr>
          <p:cNvPr id="3737" name="Google Shape;3737;g56755c4600_0_125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8" name="Google Shape;3738;g56755c4600_0_125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39" name="Google Shape;3739;g56755c4600_0_125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6" name="Shape 3746"/>
        <p:cNvGrpSpPr/>
        <p:nvPr/>
      </p:nvGrpSpPr>
      <p:grpSpPr>
        <a:xfrm>
          <a:off x="0" y="0"/>
          <a:ext cx="0" cy="0"/>
          <a:chOff x="0" y="0"/>
          <a:chExt cx="0" cy="0"/>
        </a:xfrm>
      </p:grpSpPr>
      <p:sp>
        <p:nvSpPr>
          <p:cNvPr id="3747" name="Google Shape;3747;g56755c4600_0_126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8" name="Google Shape;3748;g56755c4600_0_12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b="0" i="0" sz="1100" u="none" cap="none" strike="noStrike">
              <a:solidFill>
                <a:schemeClr val="dk1"/>
              </a:solidFill>
              <a:latin typeface="Calibri"/>
              <a:ea typeface="Calibri"/>
              <a:cs typeface="Calibri"/>
              <a:sym typeface="Calibri"/>
            </a:endParaRPr>
          </a:p>
        </p:txBody>
      </p:sp>
      <p:sp>
        <p:nvSpPr>
          <p:cNvPr id="3749" name="Google Shape;3749;g56755c4600_0_12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8" name="Shape 3218"/>
        <p:cNvGrpSpPr/>
        <p:nvPr/>
      </p:nvGrpSpPr>
      <p:grpSpPr>
        <a:xfrm>
          <a:off x="0" y="0"/>
          <a:ext cx="0" cy="0"/>
          <a:chOff x="0" y="0"/>
          <a:chExt cx="0" cy="0"/>
        </a:xfrm>
      </p:grpSpPr>
      <p:sp>
        <p:nvSpPr>
          <p:cNvPr id="3219" name="Google Shape;3219;g33880cb77b_2_48: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220" name="Google Shape;3220;g33880cb77b_2_48: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4" name="Shape 3754"/>
        <p:cNvGrpSpPr/>
        <p:nvPr/>
      </p:nvGrpSpPr>
      <p:grpSpPr>
        <a:xfrm>
          <a:off x="0" y="0"/>
          <a:ext cx="0" cy="0"/>
          <a:chOff x="0" y="0"/>
          <a:chExt cx="0" cy="0"/>
        </a:xfrm>
      </p:grpSpPr>
      <p:sp>
        <p:nvSpPr>
          <p:cNvPr id="3755" name="Google Shape;3755;g56755c4600_0_127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6" name="Google Shape;3756;g56755c4600_0_12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shutterstock_1025864791</a:t>
            </a:r>
            <a:endParaRPr b="0" i="0" sz="1100" u="none" cap="none" strike="noStrike">
              <a:solidFill>
                <a:schemeClr val="dk1"/>
              </a:solidFill>
              <a:latin typeface="Calibri"/>
              <a:ea typeface="Calibri"/>
              <a:cs typeface="Calibri"/>
              <a:sym typeface="Calibri"/>
            </a:endParaRPr>
          </a:p>
        </p:txBody>
      </p:sp>
      <p:sp>
        <p:nvSpPr>
          <p:cNvPr id="3757" name="Google Shape;3757;g56755c4600_0_12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2" name="Shape 3762"/>
        <p:cNvGrpSpPr/>
        <p:nvPr/>
      </p:nvGrpSpPr>
      <p:grpSpPr>
        <a:xfrm>
          <a:off x="0" y="0"/>
          <a:ext cx="0" cy="0"/>
          <a:chOff x="0" y="0"/>
          <a:chExt cx="0" cy="0"/>
        </a:xfrm>
      </p:grpSpPr>
      <p:sp>
        <p:nvSpPr>
          <p:cNvPr id="3763" name="Google Shape;3763;g56755c4600_0_128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4" name="Google Shape;3764;g56755c4600_0_128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65" name="Google Shape;3765;g56755c4600_0_128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9" name="Shape 3769"/>
        <p:cNvGrpSpPr/>
        <p:nvPr/>
      </p:nvGrpSpPr>
      <p:grpSpPr>
        <a:xfrm>
          <a:off x="0" y="0"/>
          <a:ext cx="0" cy="0"/>
          <a:chOff x="0" y="0"/>
          <a:chExt cx="0" cy="0"/>
        </a:xfrm>
      </p:grpSpPr>
      <p:sp>
        <p:nvSpPr>
          <p:cNvPr id="3770" name="Google Shape;3770;g56755c4600_0_128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1" name="Google Shape;3771;g56755c4600_0_128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72" name="Google Shape;3772;g56755c4600_0_128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8" name="Shape 3788"/>
        <p:cNvGrpSpPr/>
        <p:nvPr/>
      </p:nvGrpSpPr>
      <p:grpSpPr>
        <a:xfrm>
          <a:off x="0" y="0"/>
          <a:ext cx="0" cy="0"/>
          <a:chOff x="0" y="0"/>
          <a:chExt cx="0" cy="0"/>
        </a:xfrm>
      </p:grpSpPr>
      <p:sp>
        <p:nvSpPr>
          <p:cNvPr id="3789" name="Google Shape;3789;g56755c4600_0_130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0" name="Google Shape;3790;g56755c4600_0_130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91" name="Google Shape;3791;g56755c4600_0_130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9" name="Shape 3799"/>
        <p:cNvGrpSpPr/>
        <p:nvPr/>
      </p:nvGrpSpPr>
      <p:grpSpPr>
        <a:xfrm>
          <a:off x="0" y="0"/>
          <a:ext cx="0" cy="0"/>
          <a:chOff x="0" y="0"/>
          <a:chExt cx="0" cy="0"/>
        </a:xfrm>
      </p:grpSpPr>
      <p:sp>
        <p:nvSpPr>
          <p:cNvPr id="3800" name="Google Shape;3800;g56755c4600_0_131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1" name="Google Shape;3801;g56755c4600_0_13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02" name="Google Shape;3802;g56755c4600_0_13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9" name="Shape 3809"/>
        <p:cNvGrpSpPr/>
        <p:nvPr/>
      </p:nvGrpSpPr>
      <p:grpSpPr>
        <a:xfrm>
          <a:off x="0" y="0"/>
          <a:ext cx="0" cy="0"/>
          <a:chOff x="0" y="0"/>
          <a:chExt cx="0" cy="0"/>
        </a:xfrm>
      </p:grpSpPr>
      <p:sp>
        <p:nvSpPr>
          <p:cNvPr id="3810" name="Google Shape;3810;g56755c4600_0_132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1" name="Google Shape;3811;g56755c4600_0_132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12" name="Google Shape;3812;g56755c4600_0_132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6" name="Shape 3816"/>
        <p:cNvGrpSpPr/>
        <p:nvPr/>
      </p:nvGrpSpPr>
      <p:grpSpPr>
        <a:xfrm>
          <a:off x="0" y="0"/>
          <a:ext cx="0" cy="0"/>
          <a:chOff x="0" y="0"/>
          <a:chExt cx="0" cy="0"/>
        </a:xfrm>
      </p:grpSpPr>
      <p:sp>
        <p:nvSpPr>
          <p:cNvPr id="3817" name="Google Shape;3817;g56755c4600_0_133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8" name="Google Shape;3818;g56755c4600_0_13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19" name="Google Shape;3819;g56755c4600_0_13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3" name="Shape 3833"/>
        <p:cNvGrpSpPr/>
        <p:nvPr/>
      </p:nvGrpSpPr>
      <p:grpSpPr>
        <a:xfrm>
          <a:off x="0" y="0"/>
          <a:ext cx="0" cy="0"/>
          <a:chOff x="0" y="0"/>
          <a:chExt cx="0" cy="0"/>
        </a:xfrm>
      </p:grpSpPr>
      <p:sp>
        <p:nvSpPr>
          <p:cNvPr id="3834" name="Google Shape;3834;g56755c4600_0_135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5" name="Google Shape;3835;g56755c4600_0_135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36" name="Google Shape;3836;g56755c4600_0_135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0" name="Shape 3840"/>
        <p:cNvGrpSpPr/>
        <p:nvPr/>
      </p:nvGrpSpPr>
      <p:grpSpPr>
        <a:xfrm>
          <a:off x="0" y="0"/>
          <a:ext cx="0" cy="0"/>
          <a:chOff x="0" y="0"/>
          <a:chExt cx="0" cy="0"/>
        </a:xfrm>
      </p:grpSpPr>
      <p:sp>
        <p:nvSpPr>
          <p:cNvPr id="3841" name="Google Shape;3841;g56755c4600_0_136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2" name="Google Shape;3842;g56755c4600_0_136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43" name="Google Shape;3843;g56755c4600_0_136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7" name="Shape 3857"/>
        <p:cNvGrpSpPr/>
        <p:nvPr/>
      </p:nvGrpSpPr>
      <p:grpSpPr>
        <a:xfrm>
          <a:off x="0" y="0"/>
          <a:ext cx="0" cy="0"/>
          <a:chOff x="0" y="0"/>
          <a:chExt cx="0" cy="0"/>
        </a:xfrm>
      </p:grpSpPr>
      <p:sp>
        <p:nvSpPr>
          <p:cNvPr id="3858" name="Google Shape;3858;g56755c4600_0_137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9" name="Google Shape;3859;g56755c4600_0_137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60" name="Google Shape;3860;g56755c4600_0_137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3" name="Shape 3223"/>
        <p:cNvGrpSpPr/>
        <p:nvPr/>
      </p:nvGrpSpPr>
      <p:grpSpPr>
        <a:xfrm>
          <a:off x="0" y="0"/>
          <a:ext cx="0" cy="0"/>
          <a:chOff x="0" y="0"/>
          <a:chExt cx="0" cy="0"/>
        </a:xfrm>
      </p:grpSpPr>
      <p:sp>
        <p:nvSpPr>
          <p:cNvPr id="3224" name="Google Shape;3224;g56755c4600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5" name="Google Shape;3225;g56755c4600_0_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26" name="Google Shape;3226;g56755c4600_0_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2" name="Shape 3872"/>
        <p:cNvGrpSpPr/>
        <p:nvPr/>
      </p:nvGrpSpPr>
      <p:grpSpPr>
        <a:xfrm>
          <a:off x="0" y="0"/>
          <a:ext cx="0" cy="0"/>
          <a:chOff x="0" y="0"/>
          <a:chExt cx="0" cy="0"/>
        </a:xfrm>
      </p:grpSpPr>
      <p:sp>
        <p:nvSpPr>
          <p:cNvPr id="3873" name="Google Shape;3873;g56755c4600_0_139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4" name="Google Shape;3874;g56755c4600_0_139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75" name="Google Shape;3875;g56755c4600_0_139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7" name="Shape 3887"/>
        <p:cNvGrpSpPr/>
        <p:nvPr/>
      </p:nvGrpSpPr>
      <p:grpSpPr>
        <a:xfrm>
          <a:off x="0" y="0"/>
          <a:ext cx="0" cy="0"/>
          <a:chOff x="0" y="0"/>
          <a:chExt cx="0" cy="0"/>
        </a:xfrm>
      </p:grpSpPr>
      <p:sp>
        <p:nvSpPr>
          <p:cNvPr id="3888" name="Google Shape;3888;g56755c4600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9" name="Google Shape;3889;g56755c4600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9" name="Shape 3899"/>
        <p:cNvGrpSpPr/>
        <p:nvPr/>
      </p:nvGrpSpPr>
      <p:grpSpPr>
        <a:xfrm>
          <a:off x="0" y="0"/>
          <a:ext cx="0" cy="0"/>
          <a:chOff x="0" y="0"/>
          <a:chExt cx="0" cy="0"/>
        </a:xfrm>
      </p:grpSpPr>
      <p:sp>
        <p:nvSpPr>
          <p:cNvPr id="3900" name="Google Shape;3900;g56755c4600_0_141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1" name="Google Shape;3901;g56755c4600_0_14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02" name="Google Shape;3902;g56755c4600_0_14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6" name="Shape 3906"/>
        <p:cNvGrpSpPr/>
        <p:nvPr/>
      </p:nvGrpSpPr>
      <p:grpSpPr>
        <a:xfrm>
          <a:off x="0" y="0"/>
          <a:ext cx="0" cy="0"/>
          <a:chOff x="0" y="0"/>
          <a:chExt cx="0" cy="0"/>
        </a:xfrm>
      </p:grpSpPr>
      <p:sp>
        <p:nvSpPr>
          <p:cNvPr id="3907" name="Google Shape;3907;g56755c4600_0_142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8" name="Google Shape;3908;g56755c4600_0_14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09" name="Google Shape;3909;g56755c4600_0_14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6" name="Shape 3916"/>
        <p:cNvGrpSpPr/>
        <p:nvPr/>
      </p:nvGrpSpPr>
      <p:grpSpPr>
        <a:xfrm>
          <a:off x="0" y="0"/>
          <a:ext cx="0" cy="0"/>
          <a:chOff x="0" y="0"/>
          <a:chExt cx="0" cy="0"/>
        </a:xfrm>
      </p:grpSpPr>
      <p:sp>
        <p:nvSpPr>
          <p:cNvPr id="3917" name="Google Shape;3917;g56755c4600_0_143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8" name="Google Shape;3918;g56755c4600_0_14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19" name="Google Shape;3919;g56755c4600_0_14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7" name="Shape 3927"/>
        <p:cNvGrpSpPr/>
        <p:nvPr/>
      </p:nvGrpSpPr>
      <p:grpSpPr>
        <a:xfrm>
          <a:off x="0" y="0"/>
          <a:ext cx="0" cy="0"/>
          <a:chOff x="0" y="0"/>
          <a:chExt cx="0" cy="0"/>
        </a:xfrm>
      </p:grpSpPr>
      <p:sp>
        <p:nvSpPr>
          <p:cNvPr id="3928" name="Google Shape;3928;g56755c4600_0_144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9" name="Google Shape;3929;g56755c4600_0_14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30" name="Google Shape;3930;g56755c4600_0_14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8" name="Shape 3938"/>
        <p:cNvGrpSpPr/>
        <p:nvPr/>
      </p:nvGrpSpPr>
      <p:grpSpPr>
        <a:xfrm>
          <a:off x="0" y="0"/>
          <a:ext cx="0" cy="0"/>
          <a:chOff x="0" y="0"/>
          <a:chExt cx="0" cy="0"/>
        </a:xfrm>
      </p:grpSpPr>
      <p:sp>
        <p:nvSpPr>
          <p:cNvPr id="3939" name="Google Shape;3939;g58178e86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0" name="Google Shape;3940;g58178e86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 considered low risk.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7" name="Shape 3947"/>
        <p:cNvGrpSpPr/>
        <p:nvPr/>
      </p:nvGrpSpPr>
      <p:grpSpPr>
        <a:xfrm>
          <a:off x="0" y="0"/>
          <a:ext cx="0" cy="0"/>
          <a:chOff x="0" y="0"/>
          <a:chExt cx="0" cy="0"/>
        </a:xfrm>
      </p:grpSpPr>
      <p:sp>
        <p:nvSpPr>
          <p:cNvPr id="3948" name="Google Shape;3948;g56755c4600_0_145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9" name="Google Shape;3949;g56755c4600_0_14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50" name="Google Shape;3950;g56755c4600_0_14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8" name="Shape 3958"/>
        <p:cNvGrpSpPr/>
        <p:nvPr/>
      </p:nvGrpSpPr>
      <p:grpSpPr>
        <a:xfrm>
          <a:off x="0" y="0"/>
          <a:ext cx="0" cy="0"/>
          <a:chOff x="0" y="0"/>
          <a:chExt cx="0" cy="0"/>
        </a:xfrm>
      </p:grpSpPr>
      <p:sp>
        <p:nvSpPr>
          <p:cNvPr id="3959" name="Google Shape;3959;g56755c4600_0_146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0" name="Google Shape;3960;g56755c4600_0_146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61" name="Google Shape;3961;g56755c4600_0_146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8" name="Shape 3968"/>
        <p:cNvGrpSpPr/>
        <p:nvPr/>
      </p:nvGrpSpPr>
      <p:grpSpPr>
        <a:xfrm>
          <a:off x="0" y="0"/>
          <a:ext cx="0" cy="0"/>
          <a:chOff x="0" y="0"/>
          <a:chExt cx="0" cy="0"/>
        </a:xfrm>
      </p:grpSpPr>
      <p:sp>
        <p:nvSpPr>
          <p:cNvPr id="3969" name="Google Shape;3969;g56755c4600_0_147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0" name="Google Shape;3970;g56755c4600_0_14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71" name="Google Shape;3971;g56755c4600_0_14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2" name="Shape 3232"/>
        <p:cNvGrpSpPr/>
        <p:nvPr/>
      </p:nvGrpSpPr>
      <p:grpSpPr>
        <a:xfrm>
          <a:off x="0" y="0"/>
          <a:ext cx="0" cy="0"/>
          <a:chOff x="0" y="0"/>
          <a:chExt cx="0" cy="0"/>
        </a:xfrm>
      </p:grpSpPr>
      <p:sp>
        <p:nvSpPr>
          <p:cNvPr id="3233" name="Google Shape;3233;g33880cb77b_2_58: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234" name="Google Shape;3234;g33880cb77b_2_58: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5" name="Shape 3975"/>
        <p:cNvGrpSpPr/>
        <p:nvPr/>
      </p:nvGrpSpPr>
      <p:grpSpPr>
        <a:xfrm>
          <a:off x="0" y="0"/>
          <a:ext cx="0" cy="0"/>
          <a:chOff x="0" y="0"/>
          <a:chExt cx="0" cy="0"/>
        </a:xfrm>
      </p:grpSpPr>
      <p:sp>
        <p:nvSpPr>
          <p:cNvPr id="3976" name="Google Shape;3976;g56755c4600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7" name="Google Shape;3977;g56755c4600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4" name="Shape 4004"/>
        <p:cNvGrpSpPr/>
        <p:nvPr/>
      </p:nvGrpSpPr>
      <p:grpSpPr>
        <a:xfrm>
          <a:off x="0" y="0"/>
          <a:ext cx="0" cy="0"/>
          <a:chOff x="0" y="0"/>
          <a:chExt cx="0" cy="0"/>
        </a:xfrm>
      </p:grpSpPr>
      <p:sp>
        <p:nvSpPr>
          <p:cNvPr id="4005" name="Google Shape;4005;g56755c4600_0_151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6" name="Google Shape;4006;g56755c4600_0_15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007" name="Google Shape;4007;g56755c4600_0_15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1" name="Shape 4011"/>
        <p:cNvGrpSpPr/>
        <p:nvPr/>
      </p:nvGrpSpPr>
      <p:grpSpPr>
        <a:xfrm>
          <a:off x="0" y="0"/>
          <a:ext cx="0" cy="0"/>
          <a:chOff x="0" y="0"/>
          <a:chExt cx="0" cy="0"/>
        </a:xfrm>
      </p:grpSpPr>
      <p:sp>
        <p:nvSpPr>
          <p:cNvPr id="4012" name="Google Shape;4012;g56755c4600_0_152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3" name="Google Shape;4013;g56755c4600_0_152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014" name="Google Shape;4014;g56755c4600_0_152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3" name="Shape 4023"/>
        <p:cNvGrpSpPr/>
        <p:nvPr/>
      </p:nvGrpSpPr>
      <p:grpSpPr>
        <a:xfrm>
          <a:off x="0" y="0"/>
          <a:ext cx="0" cy="0"/>
          <a:chOff x="0" y="0"/>
          <a:chExt cx="0" cy="0"/>
        </a:xfrm>
      </p:grpSpPr>
      <p:sp>
        <p:nvSpPr>
          <p:cNvPr id="4024" name="Google Shape;4024;g56755c4600_0_153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5" name="Google Shape;4025;g56755c4600_0_153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026" name="Google Shape;4026;g56755c4600_0_153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4" name="Shape 4034"/>
        <p:cNvGrpSpPr/>
        <p:nvPr/>
      </p:nvGrpSpPr>
      <p:grpSpPr>
        <a:xfrm>
          <a:off x="0" y="0"/>
          <a:ext cx="0" cy="0"/>
          <a:chOff x="0" y="0"/>
          <a:chExt cx="0" cy="0"/>
        </a:xfrm>
      </p:grpSpPr>
      <p:sp>
        <p:nvSpPr>
          <p:cNvPr id="4035" name="Google Shape;4035;g56755c4600_0_154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6" name="Google Shape;4036;g56755c4600_0_15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037" name="Google Shape;4037;g56755c4600_0_15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8" name="Shape 3238"/>
        <p:cNvGrpSpPr/>
        <p:nvPr/>
      </p:nvGrpSpPr>
      <p:grpSpPr>
        <a:xfrm>
          <a:off x="0" y="0"/>
          <a:ext cx="0" cy="0"/>
          <a:chOff x="0" y="0"/>
          <a:chExt cx="0" cy="0"/>
        </a:xfrm>
      </p:grpSpPr>
      <p:sp>
        <p:nvSpPr>
          <p:cNvPr id="3239" name="Google Shape;3239;g56755c4600_0_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0" name="Google Shape;3240;g56755c4600_0_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41" name="Google Shape;3241;g56755c4600_0_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 Id="rId3" Type="http://schemas.openxmlformats.org/officeDocument/2006/relationships/image" Target="../media/image111.png"/><Relationship Id="rId4" Type="http://schemas.openxmlformats.org/officeDocument/2006/relationships/image" Target="../media/image10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 Id="rId3" Type="http://schemas.openxmlformats.org/officeDocument/2006/relationships/image" Target="../media/image111.png"/><Relationship Id="rId4" Type="http://schemas.openxmlformats.org/officeDocument/2006/relationships/image" Target="../media/image10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 Id="rId3" Type="http://schemas.openxmlformats.org/officeDocument/2006/relationships/image" Target="../media/image111.png"/><Relationship Id="rId4" Type="http://schemas.openxmlformats.org/officeDocument/2006/relationships/image" Target="../media/image10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 Id="rId3" Type="http://schemas.openxmlformats.org/officeDocument/2006/relationships/image" Target="../media/image111.png"/><Relationship Id="rId4" Type="http://schemas.openxmlformats.org/officeDocument/2006/relationships/image" Target="../media/image10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5.png"/><Relationship Id="rId3" Type="http://schemas.openxmlformats.org/officeDocument/2006/relationships/image" Target="../media/image11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0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24.png"/><Relationship Id="rId4" Type="http://schemas.openxmlformats.org/officeDocument/2006/relationships/image" Target="../media/image12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24.png"/><Relationship Id="rId4" Type="http://schemas.openxmlformats.org/officeDocument/2006/relationships/image" Target="../media/image11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34.png"/><Relationship Id="rId4" Type="http://schemas.openxmlformats.org/officeDocument/2006/relationships/image" Target="../media/image12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0.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0.png"/><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 Id="rId3" Type="http://schemas.openxmlformats.org/officeDocument/2006/relationships/image" Target="../media/image118.png"/><Relationship Id="rId4" Type="http://schemas.openxmlformats.org/officeDocument/2006/relationships/image" Target="../media/image1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0.png"/><Relationship Id="rId4"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 Id="rId3" Type="http://schemas.openxmlformats.org/officeDocument/2006/relationships/image" Target="../media/image118.png"/><Relationship Id="rId4" Type="http://schemas.openxmlformats.org/officeDocument/2006/relationships/image" Target="../media/image119.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 Id="rId3" Type="http://schemas.openxmlformats.org/officeDocument/2006/relationships/image" Target="../media/image118.png"/><Relationship Id="rId4" Type="http://schemas.openxmlformats.org/officeDocument/2006/relationships/image" Target="../media/image12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 Id="rId3" Type="http://schemas.openxmlformats.org/officeDocument/2006/relationships/image" Target="../media/image118.png"/><Relationship Id="rId4" Type="http://schemas.openxmlformats.org/officeDocument/2006/relationships/image" Target="../media/image12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6.png"/><Relationship Id="rId3" Type="http://schemas.openxmlformats.org/officeDocument/2006/relationships/image" Target="../media/image12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8.png"/><Relationship Id="rId3" Type="http://schemas.openxmlformats.org/officeDocument/2006/relationships/image" Target="../media/image126.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8.png"/><Relationship Id="rId3" Type="http://schemas.openxmlformats.org/officeDocument/2006/relationships/image" Target="../media/image160.png"/><Relationship Id="rId4" Type="http://schemas.openxmlformats.org/officeDocument/2006/relationships/image" Target="../media/image16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0.png"/><Relationship Id="rId4" Type="http://schemas.openxmlformats.org/officeDocument/2006/relationships/image" Target="../media/image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8.png"/><Relationship Id="rId3" Type="http://schemas.openxmlformats.org/officeDocument/2006/relationships/image" Target="../media/image160.png"/><Relationship Id="rId4" Type="http://schemas.openxmlformats.org/officeDocument/2006/relationships/image" Target="../media/image129.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8.png"/><Relationship Id="rId3" Type="http://schemas.openxmlformats.org/officeDocument/2006/relationships/image" Target="../media/image228.png"/><Relationship Id="rId4" Type="http://schemas.openxmlformats.org/officeDocument/2006/relationships/image" Target="../media/image160.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6.png"/><Relationship Id="rId3" Type="http://schemas.openxmlformats.org/officeDocument/2006/relationships/image" Target="../media/image138.png"/><Relationship Id="rId4" Type="http://schemas.openxmlformats.org/officeDocument/2006/relationships/image" Target="../media/image13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6.png"/><Relationship Id="rId3" Type="http://schemas.openxmlformats.org/officeDocument/2006/relationships/image" Target="../media/image139.png"/><Relationship Id="rId4" Type="http://schemas.openxmlformats.org/officeDocument/2006/relationships/image" Target="../media/image14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0.png"/><Relationship Id="rId3" Type="http://schemas.openxmlformats.org/officeDocument/2006/relationships/image" Target="../media/image143.png"/><Relationship Id="rId4" Type="http://schemas.openxmlformats.org/officeDocument/2006/relationships/image" Target="../media/image146.png"/><Relationship Id="rId5" Type="http://schemas.openxmlformats.org/officeDocument/2006/relationships/image" Target="../media/image14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7.png"/><Relationship Id="rId3" Type="http://schemas.openxmlformats.org/officeDocument/2006/relationships/image" Target="../media/image145.png"/><Relationship Id="rId4" Type="http://schemas.openxmlformats.org/officeDocument/2006/relationships/image" Target="../media/image148.png"/><Relationship Id="rId5" Type="http://schemas.openxmlformats.org/officeDocument/2006/relationships/image" Target="../media/image15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2.png"/><Relationship Id="rId5" Type="http://schemas.openxmlformats.org/officeDocument/2006/relationships/image" Target="../media/image154.png"/><Relationship Id="rId6" Type="http://schemas.openxmlformats.org/officeDocument/2006/relationships/image" Target="../media/image15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 Id="rId3" Type="http://schemas.openxmlformats.org/officeDocument/2006/relationships/image" Target="../media/image155.png"/><Relationship Id="rId4" Type="http://schemas.openxmlformats.org/officeDocument/2006/relationships/image" Target="../media/image152.png"/><Relationship Id="rId5" Type="http://schemas.openxmlformats.org/officeDocument/2006/relationships/image" Target="../media/image157.png"/><Relationship Id="rId6" Type="http://schemas.openxmlformats.org/officeDocument/2006/relationships/image" Target="../media/image15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9.png"/><Relationship Id="rId3" Type="http://schemas.openxmlformats.org/officeDocument/2006/relationships/image" Target="../media/image156.png"/><Relationship Id="rId4" Type="http://schemas.openxmlformats.org/officeDocument/2006/relationships/image" Target="../media/image158.png"/><Relationship Id="rId5" Type="http://schemas.openxmlformats.org/officeDocument/2006/relationships/image" Target="../media/image16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3.png"/><Relationship Id="rId5" Type="http://schemas.openxmlformats.org/officeDocument/2006/relationships/image" Target="../media/image162.png"/><Relationship Id="rId6" Type="http://schemas.openxmlformats.org/officeDocument/2006/relationships/image" Target="../media/image166.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 Id="rId3" Type="http://schemas.openxmlformats.org/officeDocument/2006/relationships/image" Target="../media/image169.png"/><Relationship Id="rId4" Type="http://schemas.openxmlformats.org/officeDocument/2006/relationships/image" Target="../media/image168.png"/><Relationship Id="rId5" Type="http://schemas.openxmlformats.org/officeDocument/2006/relationships/image" Target="../media/image17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4.png"/><Relationship Id="rId6" Type="http://schemas.openxmlformats.org/officeDocument/2006/relationships/image" Target="../media/image176.png"/><Relationship Id="rId7" Type="http://schemas.openxmlformats.org/officeDocument/2006/relationships/image" Target="../media/image179.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5.png"/><Relationship Id="rId3" Type="http://schemas.openxmlformats.org/officeDocument/2006/relationships/image" Target="../media/image197.png"/><Relationship Id="rId4" Type="http://schemas.openxmlformats.org/officeDocument/2006/relationships/image" Target="../media/image178.png"/><Relationship Id="rId5" Type="http://schemas.openxmlformats.org/officeDocument/2006/relationships/image" Target="../media/image177.png"/><Relationship Id="rId6" Type="http://schemas.openxmlformats.org/officeDocument/2006/relationships/image" Target="../media/image180.png"/><Relationship Id="rId7" Type="http://schemas.openxmlformats.org/officeDocument/2006/relationships/image" Target="../media/image18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 Id="rId3" Type="http://schemas.openxmlformats.org/officeDocument/2006/relationships/image" Target="../media/image183.png"/><Relationship Id="rId4" Type="http://schemas.openxmlformats.org/officeDocument/2006/relationships/image" Target="../media/image182.png"/><Relationship Id="rId5" Type="http://schemas.openxmlformats.org/officeDocument/2006/relationships/image" Target="../media/image186.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5.png"/><Relationship Id="rId3" Type="http://schemas.openxmlformats.org/officeDocument/2006/relationships/image" Target="../media/image184.png"/><Relationship Id="rId4" Type="http://schemas.openxmlformats.org/officeDocument/2006/relationships/image" Target="../media/image189.png"/><Relationship Id="rId5" Type="http://schemas.openxmlformats.org/officeDocument/2006/relationships/image" Target="../media/image190.png"/><Relationship Id="rId6" Type="http://schemas.openxmlformats.org/officeDocument/2006/relationships/image" Target="../media/image187.png"/><Relationship Id="rId7" Type="http://schemas.openxmlformats.org/officeDocument/2006/relationships/image" Target="../media/image191.png"/><Relationship Id="rId8" Type="http://schemas.openxmlformats.org/officeDocument/2006/relationships/image" Target="../media/image18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8.png"/><Relationship Id="rId8" Type="http://schemas.openxmlformats.org/officeDocument/2006/relationships/image" Target="../media/image22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199.png"/><Relationship Id="rId6" Type="http://schemas.openxmlformats.org/officeDocument/2006/relationships/image" Target="../media/image205.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6.png"/><Relationship Id="rId9" Type="http://schemas.openxmlformats.org/officeDocument/2006/relationships/image" Target="../media/image210.png"/><Relationship Id="rId5" Type="http://schemas.openxmlformats.org/officeDocument/2006/relationships/image" Target="../media/image208.png"/><Relationship Id="rId6" Type="http://schemas.openxmlformats.org/officeDocument/2006/relationships/image" Target="../media/image204.png"/><Relationship Id="rId7" Type="http://schemas.openxmlformats.org/officeDocument/2006/relationships/image" Target="../media/image209.png"/><Relationship Id="rId8" Type="http://schemas.openxmlformats.org/officeDocument/2006/relationships/image" Target="../media/image207.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2.png"/><Relationship Id="rId3" Type="http://schemas.openxmlformats.org/officeDocument/2006/relationships/image" Target="../media/image211.png"/><Relationship Id="rId4" Type="http://schemas.openxmlformats.org/officeDocument/2006/relationships/image" Target="../media/image214.png"/><Relationship Id="rId9" Type="http://schemas.openxmlformats.org/officeDocument/2006/relationships/image" Target="../media/image218.png"/><Relationship Id="rId5" Type="http://schemas.openxmlformats.org/officeDocument/2006/relationships/image" Target="../media/image215.png"/><Relationship Id="rId6" Type="http://schemas.openxmlformats.org/officeDocument/2006/relationships/image" Target="../media/image213.png"/><Relationship Id="rId7" Type="http://schemas.openxmlformats.org/officeDocument/2006/relationships/image" Target="../media/image216.png"/><Relationship Id="rId8" Type="http://schemas.openxmlformats.org/officeDocument/2006/relationships/image" Target="../media/image2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7.png"/><Relationship Id="rId4" Type="http://schemas.openxmlformats.org/officeDocument/2006/relationships/image" Target="../media/image6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7.pn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5.png"/><Relationship Id="rId4" Type="http://schemas.openxmlformats.org/officeDocument/2006/relationships/image" Target="../media/image7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0.png"/><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49.png"/><Relationship Id="rId6"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52.png"/><Relationship Id="rId4" Type="http://schemas.openxmlformats.org/officeDocument/2006/relationships/image" Target="../media/image32.png"/><Relationship Id="rId5" Type="http://schemas.openxmlformats.org/officeDocument/2006/relationships/image" Target="../media/image3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3.png"/><Relationship Id="rId7" Type="http://schemas.openxmlformats.org/officeDocument/2006/relationships/image" Target="../media/image4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54.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6.png"/><Relationship Id="rId7" Type="http://schemas.openxmlformats.org/officeDocument/2006/relationships/image" Target="../media/image5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01.png"/><Relationship Id="rId4" Type="http://schemas.openxmlformats.org/officeDocument/2006/relationships/image" Target="../media/image53.png"/><Relationship Id="rId5" Type="http://schemas.openxmlformats.org/officeDocument/2006/relationships/image" Target="../media/image5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58.png"/><Relationship Id="rId4" Type="http://schemas.openxmlformats.org/officeDocument/2006/relationships/image" Target="../media/image69.png"/><Relationship Id="rId5" Type="http://schemas.openxmlformats.org/officeDocument/2006/relationships/image" Target="../media/image61.png"/><Relationship Id="rId6" Type="http://schemas.openxmlformats.org/officeDocument/2006/relationships/image" Target="../media/image60.png"/><Relationship Id="rId7" Type="http://schemas.openxmlformats.org/officeDocument/2006/relationships/image" Target="../media/image63.png"/><Relationship Id="rId8" Type="http://schemas.openxmlformats.org/officeDocument/2006/relationships/image" Target="../media/image6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3.png"/><Relationship Id="rId8" Type="http://schemas.openxmlformats.org/officeDocument/2006/relationships/image" Target="../media/image7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97.png"/><Relationship Id="rId6" Type="http://schemas.openxmlformats.org/officeDocument/2006/relationships/image" Target="../media/image7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4.png"/><Relationship Id="rId5" Type="http://schemas.openxmlformats.org/officeDocument/2006/relationships/image" Target="../media/image82.png"/><Relationship Id="rId6" Type="http://schemas.openxmlformats.org/officeDocument/2006/relationships/image" Target="../media/image81.png"/><Relationship Id="rId7" Type="http://schemas.openxmlformats.org/officeDocument/2006/relationships/image" Target="../media/image83.png"/><Relationship Id="rId8" Type="http://schemas.openxmlformats.org/officeDocument/2006/relationships/image" Target="../media/image9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 Id="rId3"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2.png"/><Relationship Id="rId5" Type="http://schemas.openxmlformats.org/officeDocument/2006/relationships/image" Target="../media/image85.png"/><Relationship Id="rId6" Type="http://schemas.openxmlformats.org/officeDocument/2006/relationships/image" Target="../media/image91.png"/><Relationship Id="rId7" Type="http://schemas.openxmlformats.org/officeDocument/2006/relationships/image" Target="../media/image89.png"/><Relationship Id="rId8" Type="http://schemas.openxmlformats.org/officeDocument/2006/relationships/image" Target="../media/image9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 Id="rId3" Type="http://schemas.openxmlformats.org/officeDocument/2006/relationships/image" Target="../media/image10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0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0.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0.png"/><Relationship Id="rId4"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0.png"/><Relationship Id="rId4"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0.png"/><Relationship Id="rId4"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 Id="rId3"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7.png"/><Relationship Id="rId4" Type="http://schemas.openxmlformats.org/officeDocument/2006/relationships/image" Target="../media/image6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7.png"/><Relationship Id="rId4"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5.png"/><Relationship Id="rId4" Type="http://schemas.openxmlformats.org/officeDocument/2006/relationships/image" Target="../media/image7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
    <p:spTree>
      <p:nvGrpSpPr>
        <p:cNvPr id="1610" name="Shape 1610"/>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_1">
    <p:spTree>
      <p:nvGrpSpPr>
        <p:cNvPr id="1613" name="Shape 1613"/>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614" name="Shape 1614"/>
        <p:cNvGrpSpPr/>
        <p:nvPr/>
      </p:nvGrpSpPr>
      <p:grpSpPr>
        <a:xfrm>
          <a:off x="0" y="0"/>
          <a:ext cx="0" cy="0"/>
          <a:chOff x="0" y="0"/>
          <a:chExt cx="0" cy="0"/>
        </a:xfrm>
      </p:grpSpPr>
      <p:pic>
        <p:nvPicPr>
          <p:cNvPr id="1615" name="Google Shape;1615;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16" name="Google Shape;1616;p10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0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618" name="Google Shape;1618;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19" name="Google Shape;1619;p10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10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1" name="Google Shape;1621;p10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22" name="Google Shape;1622;p106"/>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623" name="Google Shape;1623;p10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624" name="Shape 1624"/>
        <p:cNvGrpSpPr/>
        <p:nvPr/>
      </p:nvGrpSpPr>
      <p:grpSpPr>
        <a:xfrm>
          <a:off x="0" y="0"/>
          <a:ext cx="0" cy="0"/>
          <a:chOff x="0" y="0"/>
          <a:chExt cx="0" cy="0"/>
        </a:xfrm>
      </p:grpSpPr>
      <p:pic>
        <p:nvPicPr>
          <p:cNvPr id="1625" name="Google Shape;1625;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26" name="Google Shape;1626;p10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0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628" name="Google Shape;1628;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29" name="Google Shape;1629;p10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10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1" name="Google Shape;1631;p10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32" name="Google Shape;1632;p10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633" name="Google Shape;1633;p107"/>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634" name="Shape 1634"/>
        <p:cNvGrpSpPr/>
        <p:nvPr/>
      </p:nvGrpSpPr>
      <p:grpSpPr>
        <a:xfrm>
          <a:off x="0" y="0"/>
          <a:ext cx="0" cy="0"/>
          <a:chOff x="0" y="0"/>
          <a:chExt cx="0" cy="0"/>
        </a:xfrm>
      </p:grpSpPr>
      <p:pic>
        <p:nvPicPr>
          <p:cNvPr id="1635" name="Google Shape;1635;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36" name="Google Shape;1636;p10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0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638" name="Google Shape;1638;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39" name="Google Shape;1639;p10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10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1" name="Google Shape;1641;p10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42" name="Google Shape;1642;p10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643" name="Google Shape;1643;p108"/>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644" name="Shape 1644"/>
        <p:cNvGrpSpPr/>
        <p:nvPr/>
      </p:nvGrpSpPr>
      <p:grpSpPr>
        <a:xfrm>
          <a:off x="0" y="0"/>
          <a:ext cx="0" cy="0"/>
          <a:chOff x="0" y="0"/>
          <a:chExt cx="0" cy="0"/>
        </a:xfrm>
      </p:grpSpPr>
      <p:pic>
        <p:nvPicPr>
          <p:cNvPr id="1645" name="Google Shape;1645;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46" name="Google Shape;1646;p10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7" name="Google Shape;1647;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648" name="Google Shape;1648;p10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649" name="Google Shape;1649;p10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650" name="Google Shape;1650;p10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10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10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653" name="Google Shape;1653;p109"/>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654" name="Shape 1654"/>
        <p:cNvGrpSpPr/>
        <p:nvPr/>
      </p:nvGrpSpPr>
      <p:grpSpPr>
        <a:xfrm>
          <a:off x="0" y="0"/>
          <a:ext cx="0" cy="0"/>
          <a:chOff x="0" y="0"/>
          <a:chExt cx="0" cy="0"/>
        </a:xfrm>
      </p:grpSpPr>
      <p:pic>
        <p:nvPicPr>
          <p:cNvPr id="1655" name="Google Shape;1655;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6" name="Google Shape;1656;p11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57" name="Google Shape;1657;p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658" name="Google Shape;1658;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9" name="Google Shape;1659;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660" name="Shape 1660"/>
        <p:cNvGrpSpPr/>
        <p:nvPr/>
      </p:nvGrpSpPr>
      <p:grpSpPr>
        <a:xfrm>
          <a:off x="0" y="0"/>
          <a:ext cx="0" cy="0"/>
          <a:chOff x="0" y="0"/>
          <a:chExt cx="0" cy="0"/>
        </a:xfrm>
      </p:grpSpPr>
      <p:pic>
        <p:nvPicPr>
          <p:cNvPr id="1661" name="Google Shape;1661;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2" name="Google Shape;1662;p11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63" name="Google Shape;1663;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4" name="Google Shape;1664;p11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665" name="Shape 1665"/>
        <p:cNvGrpSpPr/>
        <p:nvPr/>
      </p:nvGrpSpPr>
      <p:grpSpPr>
        <a:xfrm>
          <a:off x="0" y="0"/>
          <a:ext cx="0" cy="0"/>
          <a:chOff x="0" y="0"/>
          <a:chExt cx="0" cy="0"/>
        </a:xfrm>
      </p:grpSpPr>
      <p:sp>
        <p:nvSpPr>
          <p:cNvPr id="1666" name="Google Shape;1666;p1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7" name="Google Shape;1667;p1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8" name="Google Shape;1668;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69" name="Google Shape;1669;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0" name="Google Shape;1670;p1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1" name="Google Shape;1671;p11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672" name="Shape 1672"/>
        <p:cNvGrpSpPr/>
        <p:nvPr/>
      </p:nvGrpSpPr>
      <p:grpSpPr>
        <a:xfrm>
          <a:off x="0" y="0"/>
          <a:ext cx="0" cy="0"/>
          <a:chOff x="0" y="0"/>
          <a:chExt cx="0" cy="0"/>
        </a:xfrm>
      </p:grpSpPr>
      <p:pic>
        <p:nvPicPr>
          <p:cNvPr id="1673" name="Google Shape;1673;p113"/>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674" name="Google Shape;1674;p113"/>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5" name="Google Shape;1675;p113"/>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76" name="Google Shape;1676;p113"/>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113"/>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8" name="Google Shape;1678;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679" name="Google Shape;1679;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0" name="Google Shape;1680;p1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681" name="Shape 1681"/>
        <p:cNvGrpSpPr/>
        <p:nvPr/>
      </p:nvGrpSpPr>
      <p:grpSpPr>
        <a:xfrm>
          <a:off x="0" y="0"/>
          <a:ext cx="0" cy="0"/>
          <a:chOff x="0" y="0"/>
          <a:chExt cx="0" cy="0"/>
        </a:xfrm>
      </p:grpSpPr>
      <p:pic>
        <p:nvPicPr>
          <p:cNvPr id="1682" name="Google Shape;1682;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83" name="Google Shape;1683;p11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114"/>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685" name="Google Shape;1685;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686" name="Shape 1686"/>
        <p:cNvGrpSpPr/>
        <p:nvPr/>
      </p:nvGrpSpPr>
      <p:grpSpPr>
        <a:xfrm>
          <a:off x="0" y="0"/>
          <a:ext cx="0" cy="0"/>
          <a:chOff x="0" y="0"/>
          <a:chExt cx="0" cy="0"/>
        </a:xfrm>
      </p:grpSpPr>
      <p:pic>
        <p:nvPicPr>
          <p:cNvPr id="1687" name="Google Shape;1687;p1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88" name="Google Shape;1688;p1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691" name="Google Shape;1691;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2" name="Google Shape;1692;p11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693" name="Google Shape;1693;p11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694" name="Shape 1694"/>
        <p:cNvGrpSpPr/>
        <p:nvPr/>
      </p:nvGrpSpPr>
      <p:grpSpPr>
        <a:xfrm>
          <a:off x="0" y="0"/>
          <a:ext cx="0" cy="0"/>
          <a:chOff x="0" y="0"/>
          <a:chExt cx="0" cy="0"/>
        </a:xfrm>
      </p:grpSpPr>
      <p:pic>
        <p:nvPicPr>
          <p:cNvPr id="1695" name="Google Shape;1695;p1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96" name="Google Shape;1696;p1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7" name="Google Shape;1697;p1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98" name="Google Shape;1698;p1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1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0" name="Google Shape;1700;p11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701" name="Google Shape;1701;p1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702" name="Google Shape;1702;p1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1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704" name="Shape 1704"/>
        <p:cNvGrpSpPr/>
        <p:nvPr/>
      </p:nvGrpSpPr>
      <p:grpSpPr>
        <a:xfrm>
          <a:off x="0" y="0"/>
          <a:ext cx="0" cy="0"/>
          <a:chOff x="0" y="0"/>
          <a:chExt cx="0" cy="0"/>
        </a:xfrm>
      </p:grpSpPr>
      <p:pic>
        <p:nvPicPr>
          <p:cNvPr id="1705" name="Google Shape;1705;p11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706" name="Google Shape;1706;p1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7" name="Google Shape;1707;p1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1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11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10" name="Google Shape;1710;p1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11" name="Google Shape;1711;p1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1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713" name="Shape 1713"/>
        <p:cNvGrpSpPr/>
        <p:nvPr/>
      </p:nvGrpSpPr>
      <p:grpSpPr>
        <a:xfrm>
          <a:off x="0" y="0"/>
          <a:ext cx="0" cy="0"/>
          <a:chOff x="0" y="0"/>
          <a:chExt cx="0" cy="0"/>
        </a:xfrm>
      </p:grpSpPr>
      <p:pic>
        <p:nvPicPr>
          <p:cNvPr id="1714" name="Google Shape;1714;p1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15" name="Google Shape;1715;p1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6" name="Google Shape;1716;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717" name="Google Shape;1717;p11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11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1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720" name="Google Shape;1720;p1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21" name="Google Shape;1721;p11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722" name="Shape 1722"/>
        <p:cNvGrpSpPr/>
        <p:nvPr/>
      </p:nvGrpSpPr>
      <p:grpSpPr>
        <a:xfrm>
          <a:off x="0" y="0"/>
          <a:ext cx="0" cy="0"/>
          <a:chOff x="0" y="0"/>
          <a:chExt cx="0" cy="0"/>
        </a:xfrm>
      </p:grpSpPr>
      <p:sp>
        <p:nvSpPr>
          <p:cNvPr id="1723" name="Google Shape;1723;p11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4" name="Google Shape;1724;p1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5" name="Google Shape;1725;p1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26" name="Google Shape;1726;p11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11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8" name="Google Shape;1728;p1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9" name="Google Shape;1729;p1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0" name="Google Shape;1730;p11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731" name="Shape 1731"/>
        <p:cNvGrpSpPr/>
        <p:nvPr/>
      </p:nvGrpSpPr>
      <p:grpSpPr>
        <a:xfrm>
          <a:off x="0" y="0"/>
          <a:ext cx="0" cy="0"/>
          <a:chOff x="0" y="0"/>
          <a:chExt cx="0" cy="0"/>
        </a:xfrm>
      </p:grpSpPr>
      <p:pic>
        <p:nvPicPr>
          <p:cNvPr id="1732" name="Google Shape;1732;p12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33" name="Google Shape;1733;p12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4" name="Google Shape;1734;p12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35" name="Google Shape;1735;p12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6" name="Google Shape;1736;p12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37" name="Google Shape;1737;p12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8" name="Google Shape;1738;p12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39" name="Google Shape;1739;p1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0" name="Google Shape;1740;p12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41" name="Shape 1741"/>
        <p:cNvGrpSpPr/>
        <p:nvPr/>
      </p:nvGrpSpPr>
      <p:grpSpPr>
        <a:xfrm>
          <a:off x="0" y="0"/>
          <a:ext cx="0" cy="0"/>
          <a:chOff x="0" y="0"/>
          <a:chExt cx="0" cy="0"/>
        </a:xfrm>
      </p:grpSpPr>
      <p:sp>
        <p:nvSpPr>
          <p:cNvPr id="1742" name="Google Shape;1742;p12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43" name="Google Shape;1743;p1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44" name="Google Shape;1744;p12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745" name="Google Shape;1745;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6" name="Google Shape;1746;p12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7" name="Google Shape;1747;p1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8" name="Google Shape;1748;p12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1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750" name="Shape 1750"/>
        <p:cNvGrpSpPr/>
        <p:nvPr/>
      </p:nvGrpSpPr>
      <p:grpSpPr>
        <a:xfrm>
          <a:off x="0" y="0"/>
          <a:ext cx="0" cy="0"/>
          <a:chOff x="0" y="0"/>
          <a:chExt cx="0" cy="0"/>
        </a:xfrm>
      </p:grpSpPr>
      <p:sp>
        <p:nvSpPr>
          <p:cNvPr id="1751" name="Google Shape;1751;p12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4" name="Google Shape;1754;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55" name="Google Shape;1755;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6" name="Google Shape;1756;p1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57" name="Google Shape;1757;p122"/>
          <p:cNvGrpSpPr/>
          <p:nvPr/>
        </p:nvGrpSpPr>
        <p:grpSpPr>
          <a:xfrm>
            <a:off x="457200" y="1378813"/>
            <a:ext cx="776889" cy="621300"/>
            <a:chOff x="457200" y="1378813"/>
            <a:chExt cx="776889" cy="621300"/>
          </a:xfrm>
        </p:grpSpPr>
        <p:sp>
          <p:nvSpPr>
            <p:cNvPr id="1758" name="Google Shape;1758;p12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59" name="Google Shape;1759;p12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122"/>
          <p:cNvGrpSpPr/>
          <p:nvPr/>
        </p:nvGrpSpPr>
        <p:grpSpPr>
          <a:xfrm>
            <a:off x="457200" y="2228725"/>
            <a:ext cx="776889" cy="621300"/>
            <a:chOff x="457200" y="1378813"/>
            <a:chExt cx="776889" cy="621300"/>
          </a:xfrm>
        </p:grpSpPr>
        <p:sp>
          <p:nvSpPr>
            <p:cNvPr id="1761" name="Google Shape;1761;p12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62" name="Google Shape;1762;p12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122"/>
          <p:cNvGrpSpPr/>
          <p:nvPr/>
        </p:nvGrpSpPr>
        <p:grpSpPr>
          <a:xfrm>
            <a:off x="457200" y="3073850"/>
            <a:ext cx="776889" cy="621300"/>
            <a:chOff x="457200" y="1378813"/>
            <a:chExt cx="776889" cy="621300"/>
          </a:xfrm>
        </p:grpSpPr>
        <p:sp>
          <p:nvSpPr>
            <p:cNvPr id="1764" name="Google Shape;1764;p12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65" name="Google Shape;1765;p12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122"/>
          <p:cNvGrpSpPr/>
          <p:nvPr/>
        </p:nvGrpSpPr>
        <p:grpSpPr>
          <a:xfrm>
            <a:off x="457200" y="3923750"/>
            <a:ext cx="776889" cy="621300"/>
            <a:chOff x="457200" y="1378813"/>
            <a:chExt cx="776889" cy="621300"/>
          </a:xfrm>
        </p:grpSpPr>
        <p:sp>
          <p:nvSpPr>
            <p:cNvPr id="1767" name="Google Shape;1767;p12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68" name="Google Shape;1768;p12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9" name="Google Shape;1769;p12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0" name="Google Shape;1770;p12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2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2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12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5" name="Google Shape;1775;p12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776" name="Shape 1776"/>
        <p:cNvGrpSpPr/>
        <p:nvPr/>
      </p:nvGrpSpPr>
      <p:grpSpPr>
        <a:xfrm>
          <a:off x="0" y="0"/>
          <a:ext cx="0" cy="0"/>
          <a:chOff x="0" y="0"/>
          <a:chExt cx="0" cy="0"/>
        </a:xfrm>
      </p:grpSpPr>
      <p:sp>
        <p:nvSpPr>
          <p:cNvPr id="1777" name="Google Shape;1777;p12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9" name="Google Shape;1779;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0" name="Google Shape;1780;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81" name="Google Shape;1781;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2" name="Google Shape;1782;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83" name="Google Shape;1783;p123"/>
          <p:cNvGrpSpPr/>
          <p:nvPr/>
        </p:nvGrpSpPr>
        <p:grpSpPr>
          <a:xfrm>
            <a:off x="457200" y="1300225"/>
            <a:ext cx="776889" cy="621300"/>
            <a:chOff x="457200" y="1378813"/>
            <a:chExt cx="776889" cy="621300"/>
          </a:xfrm>
        </p:grpSpPr>
        <p:sp>
          <p:nvSpPr>
            <p:cNvPr id="1784" name="Google Shape;1784;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85" name="Google Shape;1785;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123"/>
          <p:cNvGrpSpPr/>
          <p:nvPr/>
        </p:nvGrpSpPr>
        <p:grpSpPr>
          <a:xfrm>
            <a:off x="457200" y="2000125"/>
            <a:ext cx="776889" cy="621300"/>
            <a:chOff x="457200" y="1378813"/>
            <a:chExt cx="776889" cy="621300"/>
          </a:xfrm>
        </p:grpSpPr>
        <p:sp>
          <p:nvSpPr>
            <p:cNvPr id="1787" name="Google Shape;1787;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88" name="Google Shape;1788;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123"/>
          <p:cNvGrpSpPr/>
          <p:nvPr/>
        </p:nvGrpSpPr>
        <p:grpSpPr>
          <a:xfrm>
            <a:off x="457200" y="2692850"/>
            <a:ext cx="776889" cy="621300"/>
            <a:chOff x="457200" y="1378813"/>
            <a:chExt cx="776889" cy="621300"/>
          </a:xfrm>
        </p:grpSpPr>
        <p:sp>
          <p:nvSpPr>
            <p:cNvPr id="1790" name="Google Shape;1790;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91" name="Google Shape;1791;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123"/>
          <p:cNvGrpSpPr/>
          <p:nvPr/>
        </p:nvGrpSpPr>
        <p:grpSpPr>
          <a:xfrm>
            <a:off x="457200" y="3390350"/>
            <a:ext cx="776889" cy="621300"/>
            <a:chOff x="457200" y="1378813"/>
            <a:chExt cx="776889" cy="621300"/>
          </a:xfrm>
        </p:grpSpPr>
        <p:sp>
          <p:nvSpPr>
            <p:cNvPr id="1793" name="Google Shape;1793;p12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94" name="Google Shape;1794;p12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5" name="Google Shape;1795;p12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12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12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12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2" name="Google Shape;1802;p123"/>
          <p:cNvGrpSpPr/>
          <p:nvPr/>
        </p:nvGrpSpPr>
        <p:grpSpPr>
          <a:xfrm>
            <a:off x="469500" y="4083075"/>
            <a:ext cx="776889" cy="621300"/>
            <a:chOff x="457200" y="1378813"/>
            <a:chExt cx="776889" cy="621300"/>
          </a:xfrm>
        </p:grpSpPr>
        <p:sp>
          <p:nvSpPr>
            <p:cNvPr id="1803" name="Google Shape;1803;p12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804" name="Google Shape;1804;p12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5" name="Google Shape;1805;p12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_1">
    <p:spTree>
      <p:nvGrpSpPr>
        <p:cNvPr id="52" name="Shape 52"/>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807" name="Shape 1807"/>
        <p:cNvGrpSpPr/>
        <p:nvPr/>
      </p:nvGrpSpPr>
      <p:grpSpPr>
        <a:xfrm>
          <a:off x="0" y="0"/>
          <a:ext cx="0" cy="0"/>
          <a:chOff x="0" y="0"/>
          <a:chExt cx="0" cy="0"/>
        </a:xfrm>
      </p:grpSpPr>
      <p:sp>
        <p:nvSpPr>
          <p:cNvPr id="1808" name="Google Shape;1808;p12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11" name="Google Shape;1811;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12" name="Google Shape;1812;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13" name="Google Shape;1813;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14" name="Google Shape;1814;p124"/>
          <p:cNvGrpSpPr/>
          <p:nvPr/>
        </p:nvGrpSpPr>
        <p:grpSpPr>
          <a:xfrm>
            <a:off x="457200" y="1237825"/>
            <a:ext cx="776900" cy="486300"/>
            <a:chOff x="457200" y="1466425"/>
            <a:chExt cx="776900" cy="486300"/>
          </a:xfrm>
        </p:grpSpPr>
        <p:sp>
          <p:nvSpPr>
            <p:cNvPr id="1815" name="Google Shape;1815;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16" name="Google Shape;1816;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7" name="Google Shape;1817;p124"/>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8" name="Google Shape;1818;p12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124"/>
          <p:cNvGrpSpPr/>
          <p:nvPr/>
        </p:nvGrpSpPr>
        <p:grpSpPr>
          <a:xfrm>
            <a:off x="457200" y="1828900"/>
            <a:ext cx="776900" cy="486300"/>
            <a:chOff x="457200" y="1466425"/>
            <a:chExt cx="776900" cy="486300"/>
          </a:xfrm>
        </p:grpSpPr>
        <p:sp>
          <p:nvSpPr>
            <p:cNvPr id="1820" name="Google Shape;1820;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21" name="Google Shape;1821;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12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3" name="Google Shape;1823;p124"/>
          <p:cNvGrpSpPr/>
          <p:nvPr/>
        </p:nvGrpSpPr>
        <p:grpSpPr>
          <a:xfrm>
            <a:off x="457200" y="2419975"/>
            <a:ext cx="776900" cy="486300"/>
            <a:chOff x="457200" y="1466425"/>
            <a:chExt cx="776900" cy="486300"/>
          </a:xfrm>
        </p:grpSpPr>
        <p:sp>
          <p:nvSpPr>
            <p:cNvPr id="1824" name="Google Shape;1824;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25" name="Google Shape;1825;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12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7" name="Google Shape;1827;p124"/>
          <p:cNvGrpSpPr/>
          <p:nvPr/>
        </p:nvGrpSpPr>
        <p:grpSpPr>
          <a:xfrm>
            <a:off x="457200" y="3011050"/>
            <a:ext cx="776900" cy="486300"/>
            <a:chOff x="457200" y="1466425"/>
            <a:chExt cx="776900" cy="486300"/>
          </a:xfrm>
        </p:grpSpPr>
        <p:sp>
          <p:nvSpPr>
            <p:cNvPr id="1828" name="Google Shape;1828;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829" name="Google Shape;1829;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12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124"/>
          <p:cNvGrpSpPr/>
          <p:nvPr/>
        </p:nvGrpSpPr>
        <p:grpSpPr>
          <a:xfrm>
            <a:off x="457200" y="3602137"/>
            <a:ext cx="776900" cy="486300"/>
            <a:chOff x="457200" y="1466425"/>
            <a:chExt cx="776900" cy="486300"/>
          </a:xfrm>
        </p:grpSpPr>
        <p:sp>
          <p:nvSpPr>
            <p:cNvPr id="1832" name="Google Shape;1832;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833" name="Google Shape;1833;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12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5" name="Google Shape;1835;p124"/>
          <p:cNvGrpSpPr/>
          <p:nvPr/>
        </p:nvGrpSpPr>
        <p:grpSpPr>
          <a:xfrm>
            <a:off x="457200" y="4193262"/>
            <a:ext cx="776900" cy="486300"/>
            <a:chOff x="457200" y="1466425"/>
            <a:chExt cx="776900" cy="486300"/>
          </a:xfrm>
        </p:grpSpPr>
        <p:sp>
          <p:nvSpPr>
            <p:cNvPr id="1836" name="Google Shape;1836;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837" name="Google Shape;1837;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8" name="Google Shape;1838;p12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9" name="Google Shape;1839;p12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12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1" name="Google Shape;1841;p12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12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1843" name="Shape 1843"/>
        <p:cNvGrpSpPr/>
        <p:nvPr/>
      </p:nvGrpSpPr>
      <p:grpSpPr>
        <a:xfrm>
          <a:off x="0" y="0"/>
          <a:ext cx="0" cy="0"/>
          <a:chOff x="0" y="0"/>
          <a:chExt cx="0" cy="0"/>
        </a:xfrm>
      </p:grpSpPr>
      <p:sp>
        <p:nvSpPr>
          <p:cNvPr id="1844" name="Google Shape;1844;p12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6" name="Google Shape;1846;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7" name="Google Shape;1847;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48" name="Google Shape;1848;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49" name="Google Shape;1849;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50" name="Google Shape;1850;p125"/>
          <p:cNvGrpSpPr/>
          <p:nvPr/>
        </p:nvGrpSpPr>
        <p:grpSpPr>
          <a:xfrm>
            <a:off x="457200" y="1237825"/>
            <a:ext cx="776900" cy="486300"/>
            <a:chOff x="457200" y="1466425"/>
            <a:chExt cx="776900" cy="486300"/>
          </a:xfrm>
        </p:grpSpPr>
        <p:sp>
          <p:nvSpPr>
            <p:cNvPr id="1851" name="Google Shape;1851;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52" name="Google Shape;1852;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3" name="Google Shape;1853;p125"/>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4" name="Google Shape;1854;p12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5" name="Google Shape;1855;p125"/>
          <p:cNvGrpSpPr/>
          <p:nvPr/>
        </p:nvGrpSpPr>
        <p:grpSpPr>
          <a:xfrm>
            <a:off x="457200" y="1828900"/>
            <a:ext cx="776900" cy="486300"/>
            <a:chOff x="457200" y="1466425"/>
            <a:chExt cx="776900" cy="486300"/>
          </a:xfrm>
        </p:grpSpPr>
        <p:sp>
          <p:nvSpPr>
            <p:cNvPr id="1856" name="Google Shape;1856;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57" name="Google Shape;1857;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12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9" name="Google Shape;1859;p125"/>
          <p:cNvGrpSpPr/>
          <p:nvPr/>
        </p:nvGrpSpPr>
        <p:grpSpPr>
          <a:xfrm>
            <a:off x="457200" y="2419975"/>
            <a:ext cx="776900" cy="486300"/>
            <a:chOff x="457200" y="1466425"/>
            <a:chExt cx="776900" cy="486300"/>
          </a:xfrm>
        </p:grpSpPr>
        <p:sp>
          <p:nvSpPr>
            <p:cNvPr id="1860" name="Google Shape;1860;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61" name="Google Shape;1861;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12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125"/>
          <p:cNvGrpSpPr/>
          <p:nvPr/>
        </p:nvGrpSpPr>
        <p:grpSpPr>
          <a:xfrm>
            <a:off x="457200" y="3011050"/>
            <a:ext cx="776900" cy="486300"/>
            <a:chOff x="457200" y="1466425"/>
            <a:chExt cx="776900" cy="486300"/>
          </a:xfrm>
        </p:grpSpPr>
        <p:sp>
          <p:nvSpPr>
            <p:cNvPr id="1864" name="Google Shape;1864;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865" name="Google Shape;1865;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125"/>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7" name="Google Shape;1867;p125"/>
          <p:cNvGrpSpPr/>
          <p:nvPr/>
        </p:nvGrpSpPr>
        <p:grpSpPr>
          <a:xfrm>
            <a:off x="457200" y="3602137"/>
            <a:ext cx="776900" cy="486300"/>
            <a:chOff x="457200" y="1466425"/>
            <a:chExt cx="776900" cy="486300"/>
          </a:xfrm>
        </p:grpSpPr>
        <p:sp>
          <p:nvSpPr>
            <p:cNvPr id="1868" name="Google Shape;1868;p125"/>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869" name="Google Shape;1869;p125"/>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0" name="Google Shape;1870;p125"/>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125"/>
          <p:cNvGrpSpPr/>
          <p:nvPr/>
        </p:nvGrpSpPr>
        <p:grpSpPr>
          <a:xfrm>
            <a:off x="457200" y="4193262"/>
            <a:ext cx="776900" cy="486300"/>
            <a:chOff x="457200" y="1466425"/>
            <a:chExt cx="776900" cy="486300"/>
          </a:xfrm>
        </p:grpSpPr>
        <p:sp>
          <p:nvSpPr>
            <p:cNvPr id="1872" name="Google Shape;1872;p125"/>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873" name="Google Shape;1873;p125"/>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4" name="Google Shape;1874;p12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5" name="Google Shape;1875;p12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6" name="Google Shape;1876;p12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7" name="Google Shape;1877;p125"/>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8" name="Google Shape;1878;p125"/>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879" name="Shape 1879"/>
        <p:cNvGrpSpPr/>
        <p:nvPr/>
      </p:nvGrpSpPr>
      <p:grpSpPr>
        <a:xfrm>
          <a:off x="0" y="0"/>
          <a:ext cx="0" cy="0"/>
          <a:chOff x="0" y="0"/>
          <a:chExt cx="0" cy="0"/>
        </a:xfrm>
      </p:grpSpPr>
      <p:sp>
        <p:nvSpPr>
          <p:cNvPr id="1880" name="Google Shape;1880;p12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2" name="Google Shape;1882;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3" name="Google Shape;1883;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84" name="Google Shape;1884;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5" name="Google Shape;1885;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6" name="Google Shape;1886;p126"/>
          <p:cNvGrpSpPr/>
          <p:nvPr/>
        </p:nvGrpSpPr>
        <p:grpSpPr>
          <a:xfrm>
            <a:off x="457200" y="1237825"/>
            <a:ext cx="776900" cy="486300"/>
            <a:chOff x="457200" y="1466425"/>
            <a:chExt cx="776900" cy="486300"/>
          </a:xfrm>
        </p:grpSpPr>
        <p:sp>
          <p:nvSpPr>
            <p:cNvPr id="1887" name="Google Shape;1887;p12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88" name="Google Shape;1888;p12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9" name="Google Shape;1889;p12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12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126"/>
          <p:cNvGrpSpPr/>
          <p:nvPr/>
        </p:nvGrpSpPr>
        <p:grpSpPr>
          <a:xfrm>
            <a:off x="457200" y="1828900"/>
            <a:ext cx="776900" cy="486300"/>
            <a:chOff x="457200" y="1466425"/>
            <a:chExt cx="776900" cy="486300"/>
          </a:xfrm>
        </p:grpSpPr>
        <p:sp>
          <p:nvSpPr>
            <p:cNvPr id="1892" name="Google Shape;1892;p12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93" name="Google Shape;1893;p12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12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5" name="Google Shape;1895;p126"/>
          <p:cNvGrpSpPr/>
          <p:nvPr/>
        </p:nvGrpSpPr>
        <p:grpSpPr>
          <a:xfrm>
            <a:off x="457200" y="2419975"/>
            <a:ext cx="776900" cy="486300"/>
            <a:chOff x="457200" y="1466425"/>
            <a:chExt cx="776900" cy="486300"/>
          </a:xfrm>
        </p:grpSpPr>
        <p:sp>
          <p:nvSpPr>
            <p:cNvPr id="1896" name="Google Shape;1896;p1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97" name="Google Shape;1897;p1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p12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9" name="Google Shape;1899;p126"/>
          <p:cNvGrpSpPr/>
          <p:nvPr/>
        </p:nvGrpSpPr>
        <p:grpSpPr>
          <a:xfrm>
            <a:off x="457200" y="3011050"/>
            <a:ext cx="776900" cy="486300"/>
            <a:chOff x="457200" y="1466425"/>
            <a:chExt cx="776900" cy="486300"/>
          </a:xfrm>
        </p:grpSpPr>
        <p:sp>
          <p:nvSpPr>
            <p:cNvPr id="1900" name="Google Shape;1900;p12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1" name="Google Shape;1901;p12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2" name="Google Shape;1902;p12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3" name="Google Shape;1903;p126"/>
          <p:cNvGrpSpPr/>
          <p:nvPr/>
        </p:nvGrpSpPr>
        <p:grpSpPr>
          <a:xfrm>
            <a:off x="457200" y="3602137"/>
            <a:ext cx="776900" cy="486300"/>
            <a:chOff x="457200" y="1466425"/>
            <a:chExt cx="776900" cy="486300"/>
          </a:xfrm>
        </p:grpSpPr>
        <p:sp>
          <p:nvSpPr>
            <p:cNvPr id="1904" name="Google Shape;1904;p12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905" name="Google Shape;1905;p12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6" name="Google Shape;1906;p12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126"/>
          <p:cNvGrpSpPr/>
          <p:nvPr/>
        </p:nvGrpSpPr>
        <p:grpSpPr>
          <a:xfrm>
            <a:off x="457200" y="4193262"/>
            <a:ext cx="776900" cy="486300"/>
            <a:chOff x="457200" y="1466425"/>
            <a:chExt cx="776900" cy="486300"/>
          </a:xfrm>
        </p:grpSpPr>
        <p:sp>
          <p:nvSpPr>
            <p:cNvPr id="1908" name="Google Shape;1908;p1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909" name="Google Shape;1909;p1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0" name="Google Shape;1910;p12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1" name="Google Shape;1911;p12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2" name="Google Shape;1912;p12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3" name="Google Shape;1913;p12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12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915" name="Shape 1915"/>
        <p:cNvGrpSpPr/>
        <p:nvPr/>
      </p:nvGrpSpPr>
      <p:grpSpPr>
        <a:xfrm>
          <a:off x="0" y="0"/>
          <a:ext cx="0" cy="0"/>
          <a:chOff x="0" y="0"/>
          <a:chExt cx="0" cy="0"/>
        </a:xfrm>
      </p:grpSpPr>
      <p:sp>
        <p:nvSpPr>
          <p:cNvPr id="1916" name="Google Shape;1916;p12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8" name="Google Shape;1918;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9" name="Google Shape;1919;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20" name="Google Shape;1920;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21" name="Google Shape;1921;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2" name="Google Shape;1922;p127"/>
          <p:cNvGrpSpPr/>
          <p:nvPr/>
        </p:nvGrpSpPr>
        <p:grpSpPr>
          <a:xfrm>
            <a:off x="457222" y="1149803"/>
            <a:ext cx="713194" cy="446423"/>
            <a:chOff x="457200" y="1466425"/>
            <a:chExt cx="776900" cy="486300"/>
          </a:xfrm>
        </p:grpSpPr>
        <p:sp>
          <p:nvSpPr>
            <p:cNvPr id="1923" name="Google Shape;1923;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924" name="Google Shape;1924;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5" name="Google Shape;1925;p12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6" name="Google Shape;1926;p12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127"/>
          <p:cNvGrpSpPr/>
          <p:nvPr/>
        </p:nvGrpSpPr>
        <p:grpSpPr>
          <a:xfrm>
            <a:off x="457222" y="1672428"/>
            <a:ext cx="713194" cy="446423"/>
            <a:chOff x="457200" y="1466425"/>
            <a:chExt cx="776900" cy="486300"/>
          </a:xfrm>
        </p:grpSpPr>
        <p:sp>
          <p:nvSpPr>
            <p:cNvPr id="1928" name="Google Shape;1928;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929" name="Google Shape;1929;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0" name="Google Shape;1930;p12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12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2" name="Google Shape;1932;p127"/>
          <p:cNvGrpSpPr/>
          <p:nvPr/>
        </p:nvGrpSpPr>
        <p:grpSpPr>
          <a:xfrm>
            <a:off x="457197" y="2195578"/>
            <a:ext cx="713194" cy="446423"/>
            <a:chOff x="457200" y="1466425"/>
            <a:chExt cx="776900" cy="486300"/>
          </a:xfrm>
        </p:grpSpPr>
        <p:sp>
          <p:nvSpPr>
            <p:cNvPr id="1933" name="Google Shape;1933;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934" name="Google Shape;1934;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5" name="Google Shape;1935;p12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6" name="Google Shape;1936;p12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7" name="Google Shape;1937;p127"/>
          <p:cNvGrpSpPr/>
          <p:nvPr/>
        </p:nvGrpSpPr>
        <p:grpSpPr>
          <a:xfrm>
            <a:off x="457197" y="2718203"/>
            <a:ext cx="713194" cy="446423"/>
            <a:chOff x="457200" y="1466425"/>
            <a:chExt cx="776900" cy="486300"/>
          </a:xfrm>
        </p:grpSpPr>
        <p:sp>
          <p:nvSpPr>
            <p:cNvPr id="1938" name="Google Shape;1938;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939" name="Google Shape;1939;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12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12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2" name="Google Shape;1942;p127"/>
          <p:cNvGrpSpPr/>
          <p:nvPr/>
        </p:nvGrpSpPr>
        <p:grpSpPr>
          <a:xfrm>
            <a:off x="457222" y="3240828"/>
            <a:ext cx="713194" cy="446423"/>
            <a:chOff x="457200" y="1466425"/>
            <a:chExt cx="776900" cy="486300"/>
          </a:xfrm>
        </p:grpSpPr>
        <p:sp>
          <p:nvSpPr>
            <p:cNvPr id="1943" name="Google Shape;1943;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944" name="Google Shape;1944;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12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12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7" name="Google Shape;1947;p127"/>
          <p:cNvGrpSpPr/>
          <p:nvPr/>
        </p:nvGrpSpPr>
        <p:grpSpPr>
          <a:xfrm>
            <a:off x="457222" y="3763453"/>
            <a:ext cx="713194" cy="446423"/>
            <a:chOff x="457200" y="1466425"/>
            <a:chExt cx="776900" cy="486300"/>
          </a:xfrm>
        </p:grpSpPr>
        <p:sp>
          <p:nvSpPr>
            <p:cNvPr id="1948" name="Google Shape;1948;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949" name="Google Shape;1949;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12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1" name="Google Shape;1951;p12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2" name="Google Shape;1952;p127"/>
          <p:cNvGrpSpPr/>
          <p:nvPr/>
        </p:nvGrpSpPr>
        <p:grpSpPr>
          <a:xfrm>
            <a:off x="457222" y="4311603"/>
            <a:ext cx="713194" cy="446423"/>
            <a:chOff x="457200" y="1466425"/>
            <a:chExt cx="776900" cy="486300"/>
          </a:xfrm>
        </p:grpSpPr>
        <p:sp>
          <p:nvSpPr>
            <p:cNvPr id="1953" name="Google Shape;1953;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954" name="Google Shape;1954;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5" name="Google Shape;1955;p12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956" name="Shape 1956"/>
        <p:cNvGrpSpPr/>
        <p:nvPr/>
      </p:nvGrpSpPr>
      <p:grpSpPr>
        <a:xfrm>
          <a:off x="0" y="0"/>
          <a:ext cx="0" cy="0"/>
          <a:chOff x="0" y="0"/>
          <a:chExt cx="0" cy="0"/>
        </a:xfrm>
      </p:grpSpPr>
      <p:sp>
        <p:nvSpPr>
          <p:cNvPr id="1957" name="Google Shape;1957;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59" name="Google Shape;1959;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60" name="Google Shape;1960;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61" name="Google Shape;1961;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12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3" name="Google Shape;1963;p128"/>
          <p:cNvGrpSpPr/>
          <p:nvPr/>
        </p:nvGrpSpPr>
        <p:grpSpPr>
          <a:xfrm>
            <a:off x="457427" y="3873038"/>
            <a:ext cx="602564" cy="377174"/>
            <a:chOff x="457200" y="1466425"/>
            <a:chExt cx="776900" cy="486300"/>
          </a:xfrm>
        </p:grpSpPr>
        <p:sp>
          <p:nvSpPr>
            <p:cNvPr id="1964" name="Google Shape;1964;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965" name="Google Shape;1965;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6" name="Google Shape;1966;p12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7" name="Google Shape;1967;p12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8" name="Google Shape;1968;p128"/>
          <p:cNvGrpSpPr/>
          <p:nvPr/>
        </p:nvGrpSpPr>
        <p:grpSpPr>
          <a:xfrm>
            <a:off x="457315" y="4311142"/>
            <a:ext cx="602564" cy="377174"/>
            <a:chOff x="457200" y="1466425"/>
            <a:chExt cx="776900" cy="486300"/>
          </a:xfrm>
        </p:grpSpPr>
        <p:sp>
          <p:nvSpPr>
            <p:cNvPr id="1969" name="Google Shape;1969;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970" name="Google Shape;1970;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12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12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3" name="Google Shape;1973;p128"/>
          <p:cNvGrpSpPr/>
          <p:nvPr/>
        </p:nvGrpSpPr>
        <p:grpSpPr>
          <a:xfrm>
            <a:off x="457377" y="2996663"/>
            <a:ext cx="602564" cy="377174"/>
            <a:chOff x="457200" y="1466425"/>
            <a:chExt cx="776900" cy="486300"/>
          </a:xfrm>
        </p:grpSpPr>
        <p:sp>
          <p:nvSpPr>
            <p:cNvPr id="1974" name="Google Shape;1974;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975" name="Google Shape;1975;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6" name="Google Shape;1976;p12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12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8" name="Google Shape;1978;p128"/>
          <p:cNvGrpSpPr/>
          <p:nvPr/>
        </p:nvGrpSpPr>
        <p:grpSpPr>
          <a:xfrm>
            <a:off x="457265" y="3434767"/>
            <a:ext cx="602564" cy="377174"/>
            <a:chOff x="457200" y="1466425"/>
            <a:chExt cx="776900" cy="486300"/>
          </a:xfrm>
        </p:grpSpPr>
        <p:sp>
          <p:nvSpPr>
            <p:cNvPr id="1979" name="Google Shape;1979;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980" name="Google Shape;1980;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12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2" name="Google Shape;1982;p12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3" name="Google Shape;1983;p128"/>
          <p:cNvGrpSpPr/>
          <p:nvPr/>
        </p:nvGrpSpPr>
        <p:grpSpPr>
          <a:xfrm>
            <a:off x="457402" y="2135288"/>
            <a:ext cx="602564" cy="377174"/>
            <a:chOff x="457200" y="1466425"/>
            <a:chExt cx="776900" cy="486300"/>
          </a:xfrm>
        </p:grpSpPr>
        <p:sp>
          <p:nvSpPr>
            <p:cNvPr id="1984" name="Google Shape;1984;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985" name="Google Shape;1985;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12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12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8" name="Google Shape;1988;p128"/>
          <p:cNvGrpSpPr/>
          <p:nvPr/>
        </p:nvGrpSpPr>
        <p:grpSpPr>
          <a:xfrm>
            <a:off x="457290" y="2573392"/>
            <a:ext cx="602564" cy="377174"/>
            <a:chOff x="457200" y="1466425"/>
            <a:chExt cx="776900" cy="486300"/>
          </a:xfrm>
        </p:grpSpPr>
        <p:sp>
          <p:nvSpPr>
            <p:cNvPr id="1989" name="Google Shape;1989;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990" name="Google Shape;1990;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1" name="Google Shape;1991;p12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2" name="Google Shape;1992;p12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3" name="Google Shape;1993;p128"/>
          <p:cNvGrpSpPr/>
          <p:nvPr/>
        </p:nvGrpSpPr>
        <p:grpSpPr>
          <a:xfrm>
            <a:off x="457352" y="1258913"/>
            <a:ext cx="602564" cy="377174"/>
            <a:chOff x="457200" y="1466425"/>
            <a:chExt cx="776900" cy="486300"/>
          </a:xfrm>
        </p:grpSpPr>
        <p:sp>
          <p:nvSpPr>
            <p:cNvPr id="1994" name="Google Shape;1994;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995" name="Google Shape;1995;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12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7" name="Google Shape;1997;p12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8" name="Google Shape;1998;p128"/>
          <p:cNvGrpSpPr/>
          <p:nvPr/>
        </p:nvGrpSpPr>
        <p:grpSpPr>
          <a:xfrm>
            <a:off x="457240" y="1697017"/>
            <a:ext cx="602564" cy="377174"/>
            <a:chOff x="457200" y="1466425"/>
            <a:chExt cx="776900" cy="486300"/>
          </a:xfrm>
        </p:grpSpPr>
        <p:sp>
          <p:nvSpPr>
            <p:cNvPr id="1999" name="Google Shape;1999;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000" name="Google Shape;2000;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1" name="Google Shape;2001;p12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2002" name="Shape 2002"/>
        <p:cNvGrpSpPr/>
        <p:nvPr/>
      </p:nvGrpSpPr>
      <p:grpSpPr>
        <a:xfrm>
          <a:off x="0" y="0"/>
          <a:ext cx="0" cy="0"/>
          <a:chOff x="0" y="0"/>
          <a:chExt cx="0" cy="0"/>
        </a:xfrm>
      </p:grpSpPr>
      <p:sp>
        <p:nvSpPr>
          <p:cNvPr id="2003" name="Google Shape;2003;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5" name="Google Shape;2005;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06" name="Google Shape;2006;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07" name="Google Shape;2007;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2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9" name="Google Shape;2009;p129"/>
          <p:cNvGrpSpPr/>
          <p:nvPr/>
        </p:nvGrpSpPr>
        <p:grpSpPr>
          <a:xfrm>
            <a:off x="457427" y="3873038"/>
            <a:ext cx="602564" cy="377174"/>
            <a:chOff x="457200" y="1466425"/>
            <a:chExt cx="776900" cy="486300"/>
          </a:xfrm>
        </p:grpSpPr>
        <p:sp>
          <p:nvSpPr>
            <p:cNvPr id="2010" name="Google Shape;2010;p12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011" name="Google Shape;2011;p12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2" name="Google Shape;2012;p12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2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4" name="Google Shape;2014;p129"/>
          <p:cNvGrpSpPr/>
          <p:nvPr/>
        </p:nvGrpSpPr>
        <p:grpSpPr>
          <a:xfrm>
            <a:off x="457315" y="4311142"/>
            <a:ext cx="602564" cy="377174"/>
            <a:chOff x="457200" y="1466425"/>
            <a:chExt cx="776900" cy="486300"/>
          </a:xfrm>
        </p:grpSpPr>
        <p:sp>
          <p:nvSpPr>
            <p:cNvPr id="2015" name="Google Shape;2015;p12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016" name="Google Shape;2016;p12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7" name="Google Shape;2017;p12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2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9" name="Google Shape;2019;p129"/>
          <p:cNvGrpSpPr/>
          <p:nvPr/>
        </p:nvGrpSpPr>
        <p:grpSpPr>
          <a:xfrm>
            <a:off x="457377" y="2996663"/>
            <a:ext cx="602564" cy="377174"/>
            <a:chOff x="457200" y="1466425"/>
            <a:chExt cx="776900" cy="486300"/>
          </a:xfrm>
        </p:grpSpPr>
        <p:sp>
          <p:nvSpPr>
            <p:cNvPr id="2020" name="Google Shape;2020;p12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021" name="Google Shape;2021;p12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2" name="Google Shape;2022;p12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3" name="Google Shape;2023;p12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4" name="Google Shape;2024;p129"/>
          <p:cNvGrpSpPr/>
          <p:nvPr/>
        </p:nvGrpSpPr>
        <p:grpSpPr>
          <a:xfrm>
            <a:off x="457265" y="3434767"/>
            <a:ext cx="602564" cy="377174"/>
            <a:chOff x="457200" y="1466425"/>
            <a:chExt cx="776900" cy="486300"/>
          </a:xfrm>
        </p:grpSpPr>
        <p:sp>
          <p:nvSpPr>
            <p:cNvPr id="2025" name="Google Shape;2025;p12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026" name="Google Shape;2026;p12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7" name="Google Shape;2027;p12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8" name="Google Shape;2028;p12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9" name="Google Shape;2029;p129"/>
          <p:cNvGrpSpPr/>
          <p:nvPr/>
        </p:nvGrpSpPr>
        <p:grpSpPr>
          <a:xfrm>
            <a:off x="457402" y="2135288"/>
            <a:ext cx="602564" cy="377174"/>
            <a:chOff x="457200" y="1466425"/>
            <a:chExt cx="776900" cy="486300"/>
          </a:xfrm>
        </p:grpSpPr>
        <p:sp>
          <p:nvSpPr>
            <p:cNvPr id="2030" name="Google Shape;2030;p12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031" name="Google Shape;2031;p12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2" name="Google Shape;2032;p12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3" name="Google Shape;2033;p12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4" name="Google Shape;2034;p129"/>
          <p:cNvGrpSpPr/>
          <p:nvPr/>
        </p:nvGrpSpPr>
        <p:grpSpPr>
          <a:xfrm>
            <a:off x="457290" y="2573392"/>
            <a:ext cx="602564" cy="377174"/>
            <a:chOff x="457200" y="1466425"/>
            <a:chExt cx="776900" cy="486300"/>
          </a:xfrm>
        </p:grpSpPr>
        <p:sp>
          <p:nvSpPr>
            <p:cNvPr id="2035" name="Google Shape;2035;p12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036" name="Google Shape;2036;p12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7" name="Google Shape;2037;p12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8" name="Google Shape;2038;p12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9" name="Google Shape;2039;p129"/>
          <p:cNvGrpSpPr/>
          <p:nvPr/>
        </p:nvGrpSpPr>
        <p:grpSpPr>
          <a:xfrm>
            <a:off x="457352" y="1258913"/>
            <a:ext cx="602564" cy="377174"/>
            <a:chOff x="457200" y="1466425"/>
            <a:chExt cx="776900" cy="486300"/>
          </a:xfrm>
        </p:grpSpPr>
        <p:sp>
          <p:nvSpPr>
            <p:cNvPr id="2040" name="Google Shape;2040;p12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041" name="Google Shape;2041;p12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12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3" name="Google Shape;2043;p12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4" name="Google Shape;2044;p129"/>
          <p:cNvGrpSpPr/>
          <p:nvPr/>
        </p:nvGrpSpPr>
        <p:grpSpPr>
          <a:xfrm>
            <a:off x="457240" y="1697017"/>
            <a:ext cx="602564" cy="377174"/>
            <a:chOff x="457200" y="1466425"/>
            <a:chExt cx="776900" cy="486300"/>
          </a:xfrm>
        </p:grpSpPr>
        <p:sp>
          <p:nvSpPr>
            <p:cNvPr id="2045" name="Google Shape;2045;p12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046" name="Google Shape;2046;p12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7" name="Google Shape;2047;p12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2048" name="Shape 2048"/>
        <p:cNvGrpSpPr/>
        <p:nvPr/>
      </p:nvGrpSpPr>
      <p:grpSpPr>
        <a:xfrm>
          <a:off x="0" y="0"/>
          <a:ext cx="0" cy="0"/>
          <a:chOff x="0" y="0"/>
          <a:chExt cx="0" cy="0"/>
        </a:xfrm>
      </p:grpSpPr>
      <p:sp>
        <p:nvSpPr>
          <p:cNvPr id="2049" name="Google Shape;2049;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0" name="Google Shape;2050;p1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1" name="Google Shape;2051;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52" name="Google Shape;2052;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53" name="Google Shape;2053;p1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54" name="Google Shape;2054;p130"/>
          <p:cNvGrpSpPr/>
          <p:nvPr/>
        </p:nvGrpSpPr>
        <p:grpSpPr>
          <a:xfrm>
            <a:off x="457181" y="1345103"/>
            <a:ext cx="533372" cy="533480"/>
            <a:chOff x="457200" y="1378813"/>
            <a:chExt cx="695400" cy="695450"/>
          </a:xfrm>
        </p:grpSpPr>
        <p:sp>
          <p:nvSpPr>
            <p:cNvPr id="2055" name="Google Shape;2055;p1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56" name="Google Shape;2056;p13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7" name="Google Shape;2057;p13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3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59" name="Google Shape;2059;p130"/>
          <p:cNvGrpSpPr/>
          <p:nvPr/>
        </p:nvGrpSpPr>
        <p:grpSpPr>
          <a:xfrm>
            <a:off x="3228956" y="1345103"/>
            <a:ext cx="533372" cy="533480"/>
            <a:chOff x="457200" y="1378813"/>
            <a:chExt cx="695400" cy="695450"/>
          </a:xfrm>
        </p:grpSpPr>
        <p:sp>
          <p:nvSpPr>
            <p:cNvPr id="2060" name="Google Shape;2060;p1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061" name="Google Shape;2061;p13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13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64" name="Google Shape;2064;p130"/>
          <p:cNvGrpSpPr/>
          <p:nvPr/>
        </p:nvGrpSpPr>
        <p:grpSpPr>
          <a:xfrm>
            <a:off x="6134081" y="1345853"/>
            <a:ext cx="533372" cy="533480"/>
            <a:chOff x="457200" y="1378813"/>
            <a:chExt cx="695400" cy="695450"/>
          </a:xfrm>
        </p:grpSpPr>
        <p:sp>
          <p:nvSpPr>
            <p:cNvPr id="2065" name="Google Shape;2065;p1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066" name="Google Shape;2066;p13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13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2069" name="Shape 2069"/>
        <p:cNvGrpSpPr/>
        <p:nvPr/>
      </p:nvGrpSpPr>
      <p:grpSpPr>
        <a:xfrm>
          <a:off x="0" y="0"/>
          <a:ext cx="0" cy="0"/>
          <a:chOff x="0" y="0"/>
          <a:chExt cx="0" cy="0"/>
        </a:xfrm>
      </p:grpSpPr>
      <p:pic>
        <p:nvPicPr>
          <p:cNvPr id="2070" name="Google Shape;2070;p13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071" name="Google Shape;2071;p1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3" name="Google Shape;2073;p1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74" name="Google Shape;2074;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75" name="Google Shape;2075;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76" name="Google Shape;2076;p1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7" name="Google Shape;2077;p131"/>
          <p:cNvGrpSpPr/>
          <p:nvPr/>
        </p:nvGrpSpPr>
        <p:grpSpPr>
          <a:xfrm>
            <a:off x="457206" y="1421303"/>
            <a:ext cx="533372" cy="533480"/>
            <a:chOff x="457200" y="1378813"/>
            <a:chExt cx="695400" cy="695450"/>
          </a:xfrm>
        </p:grpSpPr>
        <p:sp>
          <p:nvSpPr>
            <p:cNvPr id="2078" name="Google Shape;2078;p13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79" name="Google Shape;2079;p13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0" name="Google Shape;2080;p13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1" name="Google Shape;2081;p13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2" name="Google Shape;2082;p1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3" name="Google Shape;2083;p131"/>
          <p:cNvGrpSpPr/>
          <p:nvPr/>
        </p:nvGrpSpPr>
        <p:grpSpPr>
          <a:xfrm>
            <a:off x="4936306" y="1423553"/>
            <a:ext cx="533372" cy="533480"/>
            <a:chOff x="457200" y="1378813"/>
            <a:chExt cx="695400" cy="695450"/>
          </a:xfrm>
        </p:grpSpPr>
        <p:sp>
          <p:nvSpPr>
            <p:cNvPr id="2084" name="Google Shape;2084;p13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85" name="Google Shape;2085;p13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6" name="Google Shape;2086;p13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7" name="Google Shape;2087;p13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2088" name="Shape 2088"/>
        <p:cNvGrpSpPr/>
        <p:nvPr/>
      </p:nvGrpSpPr>
      <p:grpSpPr>
        <a:xfrm>
          <a:off x="0" y="0"/>
          <a:ext cx="0" cy="0"/>
          <a:chOff x="0" y="0"/>
          <a:chExt cx="0" cy="0"/>
        </a:xfrm>
      </p:grpSpPr>
      <p:sp>
        <p:nvSpPr>
          <p:cNvPr id="2089" name="Google Shape;2089;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0" name="Google Shape;2090;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91" name="Google Shape;2091;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92" name="Google Shape;2092;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93" name="Google Shape;2093;p1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4" name="Google Shape;2094;p13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095" name="Google Shape;2095;p13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100" name="Google Shape;2100;p13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101" name="Google Shape;2101;p13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106" name="Google Shape;2106;p13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107" name="Google Shape;2107;p13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0" name="Google Shape;2110;p13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111" name="Google Shape;2111;p13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2" name="Google Shape;2112;p13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3" name="Google Shape;2113;p13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_7_1_5_1_1">
    <p:spTree>
      <p:nvGrpSpPr>
        <p:cNvPr id="2114" name="Shape 2114"/>
        <p:cNvGrpSpPr/>
        <p:nvPr/>
      </p:nvGrpSpPr>
      <p:grpSpPr>
        <a:xfrm>
          <a:off x="0" y="0"/>
          <a:ext cx="0" cy="0"/>
          <a:chOff x="0" y="0"/>
          <a:chExt cx="0" cy="0"/>
        </a:xfrm>
      </p:grpSpPr>
      <p:sp>
        <p:nvSpPr>
          <p:cNvPr id="2115" name="Google Shape;2115;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 Slide_1">
    <p:bg>
      <p:bgPr>
        <a:solidFill>
          <a:srgbClr val="404040"/>
        </a:solidFill>
      </p:bgPr>
    </p:bg>
    <p:spTree>
      <p:nvGrpSpPr>
        <p:cNvPr id="2116" name="Shape 2116"/>
        <p:cNvGrpSpPr/>
        <p:nvPr/>
      </p:nvGrpSpPr>
      <p:grpSpPr>
        <a:xfrm>
          <a:off x="0" y="0"/>
          <a:ext cx="0" cy="0"/>
          <a:chOff x="0" y="0"/>
          <a:chExt cx="0" cy="0"/>
        </a:xfrm>
      </p:grpSpPr>
      <p:sp>
        <p:nvSpPr>
          <p:cNvPr id="2117" name="Google Shape;2117;p134"/>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18" name="Google Shape;2118;p134"/>
          <p:cNvSpPr/>
          <p:nvPr/>
        </p:nvSpPr>
        <p:spPr>
          <a:xfrm>
            <a:off x="426890"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9" name="Google Shape;2119;p134"/>
          <p:cNvSpPr/>
          <p:nvPr/>
        </p:nvSpPr>
        <p:spPr>
          <a:xfrm>
            <a:off x="426890" y="3014288"/>
            <a:ext cx="3535500" cy="2550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FFFFFF"/>
              </a:buClr>
              <a:buSzPts val="1900"/>
              <a:buFont typeface="Arial"/>
              <a:buNone/>
            </a:pPr>
            <a:r>
              <a:rPr b="1" i="0" lang="en" sz="1900" u="none" cap="none" strike="noStrike">
                <a:solidFill>
                  <a:srgbClr val="FFFFFF"/>
                </a:solidFill>
                <a:latin typeface="Arial"/>
                <a:ea typeface="Arial"/>
                <a:cs typeface="Arial"/>
                <a:sym typeface="Arial"/>
              </a:rPr>
              <a:t>The Coding Bootcamp</a:t>
            </a:r>
            <a:endParaRPr/>
          </a:p>
        </p:txBody>
      </p:sp>
      <p:sp>
        <p:nvSpPr>
          <p:cNvPr id="2120" name="Google Shape;2120;p134"/>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0"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showMasterSp="0">
  <p:cSld name="TITLE_AND_BODY_2">
    <p:spTree>
      <p:nvGrpSpPr>
        <p:cNvPr id="2121" name="Shape 2121"/>
        <p:cNvGrpSpPr/>
        <p:nvPr/>
      </p:nvGrpSpPr>
      <p:grpSpPr>
        <a:xfrm>
          <a:off x="0" y="0"/>
          <a:ext cx="0" cy="0"/>
          <a:chOff x="0" y="0"/>
          <a:chExt cx="0" cy="0"/>
        </a:xfrm>
      </p:grpSpPr>
      <p:sp>
        <p:nvSpPr>
          <p:cNvPr id="2122" name="Google Shape;2122;p135"/>
          <p:cNvSpPr/>
          <p:nvPr/>
        </p:nvSpPr>
        <p:spPr>
          <a:xfrm>
            <a:off x="-1" y="4814223"/>
            <a:ext cx="9155700" cy="343200"/>
          </a:xfrm>
          <a:prstGeom prst="rect">
            <a:avLst/>
          </a:prstGeom>
          <a:solidFill>
            <a:srgbClr val="1D1A3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3" name="Google Shape;2123;p135"/>
          <p:cNvSpPr txBox="1"/>
          <p:nvPr>
            <p:ph type="title"/>
          </p:nvPr>
        </p:nvSpPr>
        <p:spPr>
          <a:xfrm>
            <a:off x="304800" y="0"/>
            <a:ext cx="5470500" cy="4905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cxnSp>
        <p:nvCxnSpPr>
          <p:cNvPr id="2124" name="Google Shape;2124;p135"/>
          <p:cNvCxnSpPr/>
          <p:nvPr/>
        </p:nvCxnSpPr>
        <p:spPr>
          <a:xfrm>
            <a:off x="0" y="490390"/>
            <a:ext cx="9144000" cy="0"/>
          </a:xfrm>
          <a:prstGeom prst="straightConnector1">
            <a:avLst/>
          </a:prstGeom>
          <a:noFill/>
          <a:ln cap="flat" cmpd="sng" w="41275">
            <a:solidFill>
              <a:srgbClr val="C83232"/>
            </a:solidFill>
            <a:prstDash val="solid"/>
            <a:miter lim="8000"/>
            <a:headEnd len="sm" w="sm" type="none"/>
            <a:tailEnd len="sm" w="sm"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1" showMasterSp="0">
  <p:cSld name="1_Blank">
    <p:bg>
      <p:bgPr>
        <a:solidFill>
          <a:srgbClr val="404040"/>
        </a:solidFill>
      </p:bgPr>
    </p:bg>
    <p:spTree>
      <p:nvGrpSpPr>
        <p:cNvPr id="2125" name="Shape 2125"/>
        <p:cNvGrpSpPr/>
        <p:nvPr/>
      </p:nvGrpSpPr>
      <p:grpSpPr>
        <a:xfrm>
          <a:off x="0" y="0"/>
          <a:ext cx="0" cy="0"/>
          <a:chOff x="0" y="0"/>
          <a:chExt cx="0" cy="0"/>
        </a:xfrm>
      </p:grpSpPr>
      <p:sp>
        <p:nvSpPr>
          <p:cNvPr id="2126" name="Google Shape;2126;p136"/>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27" name="Google Shape;2127;p136"/>
          <p:cNvSpPr/>
          <p:nvPr/>
        </p:nvSpPr>
        <p:spPr>
          <a:xfrm>
            <a:off x="426890"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28" name="Google Shape;2128;p136"/>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_2">
    <p:spTree>
      <p:nvGrpSpPr>
        <p:cNvPr id="2129" name="Shape 2129"/>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30" name="Shape 2130"/>
        <p:cNvGrpSpPr/>
        <p:nvPr/>
      </p:nvGrpSpPr>
      <p:grpSpPr>
        <a:xfrm>
          <a:off x="0" y="0"/>
          <a:ext cx="0" cy="0"/>
          <a:chOff x="0" y="0"/>
          <a:chExt cx="0" cy="0"/>
        </a:xfrm>
      </p:grpSpPr>
      <p:sp>
        <p:nvSpPr>
          <p:cNvPr id="2131" name="Google Shape;2131;p1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132" name="Google Shape;2132;p13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33" name="Google Shape;2133;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34" name="Shape 2134"/>
        <p:cNvGrpSpPr/>
        <p:nvPr/>
      </p:nvGrpSpPr>
      <p:grpSpPr>
        <a:xfrm>
          <a:off x="0" y="0"/>
          <a:ext cx="0" cy="0"/>
          <a:chOff x="0" y="0"/>
          <a:chExt cx="0" cy="0"/>
        </a:xfrm>
      </p:grpSpPr>
      <p:sp>
        <p:nvSpPr>
          <p:cNvPr id="2135" name="Google Shape;2135;p1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2136" name="Google Shape;2136;p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37" name="Shape 2137"/>
        <p:cNvGrpSpPr/>
        <p:nvPr/>
      </p:nvGrpSpPr>
      <p:grpSpPr>
        <a:xfrm>
          <a:off x="0" y="0"/>
          <a:ext cx="0" cy="0"/>
          <a:chOff x="0" y="0"/>
          <a:chExt cx="0" cy="0"/>
        </a:xfrm>
      </p:grpSpPr>
      <p:sp>
        <p:nvSpPr>
          <p:cNvPr id="2138" name="Google Shape;2138;p14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39" name="Google Shape;2139;p14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40" name="Google Shape;2140;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41" name="Shape 2141"/>
        <p:cNvGrpSpPr/>
        <p:nvPr/>
      </p:nvGrpSpPr>
      <p:grpSpPr>
        <a:xfrm>
          <a:off x="0" y="0"/>
          <a:ext cx="0" cy="0"/>
          <a:chOff x="0" y="0"/>
          <a:chExt cx="0" cy="0"/>
        </a:xfrm>
      </p:grpSpPr>
      <p:sp>
        <p:nvSpPr>
          <p:cNvPr id="2142" name="Google Shape;2142;p14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43" name="Google Shape;2143;p141"/>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44" name="Google Shape;2144;p141"/>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45" name="Google Shape;2145;p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46" name="Shape 2146"/>
        <p:cNvGrpSpPr/>
        <p:nvPr/>
      </p:nvGrpSpPr>
      <p:grpSpPr>
        <a:xfrm>
          <a:off x="0" y="0"/>
          <a:ext cx="0" cy="0"/>
          <a:chOff x="0" y="0"/>
          <a:chExt cx="0" cy="0"/>
        </a:xfrm>
      </p:grpSpPr>
      <p:sp>
        <p:nvSpPr>
          <p:cNvPr id="2147" name="Google Shape;2147;p14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48" name="Google Shape;2148;p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149" name="Shape 2149"/>
        <p:cNvGrpSpPr/>
        <p:nvPr/>
      </p:nvGrpSpPr>
      <p:grpSpPr>
        <a:xfrm>
          <a:off x="0" y="0"/>
          <a:ext cx="0" cy="0"/>
          <a:chOff x="0" y="0"/>
          <a:chExt cx="0" cy="0"/>
        </a:xfrm>
      </p:grpSpPr>
      <p:sp>
        <p:nvSpPr>
          <p:cNvPr id="2150" name="Google Shape;2150;p1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2151" name="Google Shape;2151;p143"/>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52" name="Google Shape;2152;p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153" name="Shape 2153"/>
        <p:cNvGrpSpPr/>
        <p:nvPr/>
      </p:nvGrpSpPr>
      <p:grpSpPr>
        <a:xfrm>
          <a:off x="0" y="0"/>
          <a:ext cx="0" cy="0"/>
          <a:chOff x="0" y="0"/>
          <a:chExt cx="0" cy="0"/>
        </a:xfrm>
      </p:grpSpPr>
      <p:sp>
        <p:nvSpPr>
          <p:cNvPr id="2154" name="Google Shape;2154;p1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2155" name="Google Shape;2155;p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56" name="Shape 2156"/>
        <p:cNvGrpSpPr/>
        <p:nvPr/>
      </p:nvGrpSpPr>
      <p:grpSpPr>
        <a:xfrm>
          <a:off x="0" y="0"/>
          <a:ext cx="0" cy="0"/>
          <a:chOff x="0" y="0"/>
          <a:chExt cx="0" cy="0"/>
        </a:xfrm>
      </p:grpSpPr>
      <p:sp>
        <p:nvSpPr>
          <p:cNvPr id="2157" name="Google Shape;2157;p1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2159" name="Google Shape;2159;p145"/>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60" name="Google Shape;2160;p1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61" name="Google Shape;2161;p1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162" name="Shape 2162"/>
        <p:cNvGrpSpPr/>
        <p:nvPr/>
      </p:nvGrpSpPr>
      <p:grpSpPr>
        <a:xfrm>
          <a:off x="0" y="0"/>
          <a:ext cx="0" cy="0"/>
          <a:chOff x="0" y="0"/>
          <a:chExt cx="0" cy="0"/>
        </a:xfrm>
      </p:grpSpPr>
      <p:sp>
        <p:nvSpPr>
          <p:cNvPr id="2163" name="Google Shape;2163;p1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2164" name="Google Shape;2164;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165" name="Shape 2165"/>
        <p:cNvGrpSpPr/>
        <p:nvPr/>
      </p:nvGrpSpPr>
      <p:grpSpPr>
        <a:xfrm>
          <a:off x="0" y="0"/>
          <a:ext cx="0" cy="0"/>
          <a:chOff x="0" y="0"/>
          <a:chExt cx="0" cy="0"/>
        </a:xfrm>
      </p:grpSpPr>
      <p:sp>
        <p:nvSpPr>
          <p:cNvPr id="2166" name="Google Shape;2166;p1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2167" name="Google Shape;2167;p147"/>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168" name="Google Shape;2168;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69" name="Shape 2169"/>
        <p:cNvGrpSpPr/>
        <p:nvPr/>
      </p:nvGrpSpPr>
      <p:grpSpPr>
        <a:xfrm>
          <a:off x="0" y="0"/>
          <a:ext cx="0" cy="0"/>
          <a:chOff x="0" y="0"/>
          <a:chExt cx="0" cy="0"/>
        </a:xfrm>
      </p:grpSpPr>
      <p:sp>
        <p:nvSpPr>
          <p:cNvPr id="2170" name="Google Shape;2170;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2171" name="Shape 2171"/>
        <p:cNvGrpSpPr/>
        <p:nvPr/>
      </p:nvGrpSpPr>
      <p:grpSpPr>
        <a:xfrm>
          <a:off x="0" y="0"/>
          <a:ext cx="0" cy="0"/>
          <a:chOff x="0" y="0"/>
          <a:chExt cx="0" cy="0"/>
        </a:xfrm>
      </p:grpSpPr>
      <p:sp>
        <p:nvSpPr>
          <p:cNvPr id="2172" name="Google Shape;2172;p149"/>
          <p:cNvSpPr/>
          <p:nvPr/>
        </p:nvSpPr>
        <p:spPr>
          <a:xfrm>
            <a:off x="0" y="2167"/>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73" name="Google Shape;2173;p149"/>
          <p:cNvSpPr/>
          <p:nvPr/>
        </p:nvSpPr>
        <p:spPr>
          <a:xfrm>
            <a:off x="426891"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4" name="Google Shape;2174;p149"/>
          <p:cNvSpPr txBox="1"/>
          <p:nvPr/>
        </p:nvSpPr>
        <p:spPr>
          <a:xfrm>
            <a:off x="426891" y="2971800"/>
            <a:ext cx="3535500" cy="3399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FFFFF"/>
              </a:buClr>
              <a:buSzPts val="1900"/>
              <a:buFont typeface="Arial"/>
              <a:buNone/>
            </a:pPr>
            <a:r>
              <a:rPr b="1" i="0" lang="en" sz="1900" u="none" cap="none" strike="noStrike">
                <a:solidFill>
                  <a:srgbClr val="FFFFFF"/>
                </a:solidFill>
                <a:latin typeface="Arial"/>
                <a:ea typeface="Arial"/>
                <a:cs typeface="Arial"/>
                <a:sym typeface="Arial"/>
              </a:rPr>
              <a:t>The Coding Bootcamp</a:t>
            </a:r>
            <a:endParaRPr/>
          </a:p>
        </p:txBody>
      </p:sp>
      <p:sp>
        <p:nvSpPr>
          <p:cNvPr id="2175" name="Google Shape;2175;p149"/>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0" sz="4100" u="none" cap="none" strike="noStrike">
                <a:solidFill>
                  <a:srgbClr val="FFFFFF"/>
                </a:solidFill>
                <a:latin typeface="Arial"/>
                <a:ea typeface="Arial"/>
                <a:cs typeface="Arial"/>
                <a:sym typeface="Arial"/>
              </a:defRPr>
            </a:lvl1pPr>
            <a:lvl2pPr lvl="1"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2pPr>
            <a:lvl3pPr lvl="2"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3pPr>
            <a:lvl4pPr lvl="3"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4pPr>
            <a:lvl5pPr lvl="4"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5pPr>
            <a:lvl6pPr lvl="5"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6pPr>
            <a:lvl7pPr lvl="6"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7pPr>
            <a:lvl8pPr lvl="7"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8pPr>
            <a:lvl9pPr lvl="8"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TITLE_AND_BODY_1">
    <p:spTree>
      <p:nvGrpSpPr>
        <p:cNvPr id="2176" name="Shape 2176"/>
        <p:cNvGrpSpPr/>
        <p:nvPr/>
      </p:nvGrpSpPr>
      <p:grpSpPr>
        <a:xfrm>
          <a:off x="0" y="0"/>
          <a:ext cx="0" cy="0"/>
          <a:chOff x="0" y="0"/>
          <a:chExt cx="0" cy="0"/>
        </a:xfrm>
      </p:grpSpPr>
      <p:sp>
        <p:nvSpPr>
          <p:cNvPr id="2177" name="Google Shape;2177;p150"/>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1pPr>
            <a:lvl2pPr lvl="1"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2pPr>
            <a:lvl3pPr lvl="2"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3pPr>
            <a:lvl4pPr lvl="3"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4pPr>
            <a:lvl5pPr lvl="4"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5pPr>
            <a:lvl6pPr lvl="5"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6pPr>
            <a:lvl7pPr lvl="6"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7pPr>
            <a:lvl8pPr lvl="7"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8pPr>
            <a:lvl9pPr lvl="8"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p:bg>
      <p:bgPr>
        <a:solidFill>
          <a:srgbClr val="FFFFFF"/>
        </a:solidFill>
      </p:bgPr>
    </p:bg>
    <p:spTree>
      <p:nvGrpSpPr>
        <p:cNvPr id="2178" name="Shape 2178"/>
        <p:cNvGrpSpPr/>
        <p:nvPr/>
      </p:nvGrpSpPr>
      <p:grpSpPr>
        <a:xfrm>
          <a:off x="0" y="0"/>
          <a:ext cx="0" cy="0"/>
          <a:chOff x="0" y="0"/>
          <a:chExt cx="0" cy="0"/>
        </a:xfrm>
      </p:grpSpPr>
      <p:sp>
        <p:nvSpPr>
          <p:cNvPr id="2179" name="Google Shape;2179;p151"/>
          <p:cNvSpPr/>
          <p:nvPr/>
        </p:nvSpPr>
        <p:spPr>
          <a:xfrm>
            <a:off x="-1" y="4814223"/>
            <a:ext cx="9155700" cy="343200"/>
          </a:xfrm>
          <a:prstGeom prst="rect">
            <a:avLst/>
          </a:prstGeom>
          <a:solidFill>
            <a:srgbClr val="1D1A3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0" name="Google Shape;2180;p151"/>
          <p:cNvSpPr txBox="1"/>
          <p:nvPr>
            <p:ph type="title"/>
          </p:nvPr>
        </p:nvSpPr>
        <p:spPr>
          <a:xfrm>
            <a:off x="304800" y="0"/>
            <a:ext cx="5470500" cy="4905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2pPr>
            <a:lvl3pPr lvl="2"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3pPr>
            <a:lvl4pPr lvl="3"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4pPr>
            <a:lvl5pPr lvl="4"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5pPr>
            <a:lvl6pPr lvl="5"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6pPr>
            <a:lvl7pPr lvl="6"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7pPr>
            <a:lvl8pPr lvl="7"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8pPr>
            <a:lvl9pPr lvl="8"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9pPr>
          </a:lstStyle>
          <a:p/>
        </p:txBody>
      </p:sp>
      <p:cxnSp>
        <p:nvCxnSpPr>
          <p:cNvPr id="2181" name="Google Shape;2181;p151"/>
          <p:cNvCxnSpPr/>
          <p:nvPr/>
        </p:nvCxnSpPr>
        <p:spPr>
          <a:xfrm>
            <a:off x="0" y="490390"/>
            <a:ext cx="9144000" cy="0"/>
          </a:xfrm>
          <a:prstGeom prst="straightConnector1">
            <a:avLst/>
          </a:prstGeom>
          <a:noFill/>
          <a:ln cap="flat" cmpd="sng" w="41275">
            <a:solidFill>
              <a:srgbClr val="C83232"/>
            </a:solidFill>
            <a:prstDash val="solid"/>
            <a:miter lim="8000"/>
            <a:headEnd len="sm" w="sm" type="none"/>
            <a:tailEnd len="sm" w="sm"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showMasterSp="0">
  <p:cSld name="Blank">
    <p:bg>
      <p:bgPr>
        <a:solidFill>
          <a:srgbClr val="FFFFFF"/>
        </a:solidFill>
      </p:bgPr>
    </p:bg>
    <p:spTree>
      <p:nvGrpSpPr>
        <p:cNvPr id="2182" name="Shape 2182"/>
        <p:cNvGrpSpPr/>
        <p:nvPr/>
      </p:nvGrpSpPr>
      <p:grpSpPr>
        <a:xfrm>
          <a:off x="0" y="0"/>
          <a:ext cx="0" cy="0"/>
          <a:chOff x="0" y="0"/>
          <a:chExt cx="0" cy="0"/>
        </a:xfrm>
      </p:grpSpPr>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2185" name="Shape 2185"/>
        <p:cNvGrpSpPr/>
        <p:nvPr/>
      </p:nvGrpSpPr>
      <p:grpSpPr>
        <a:xfrm>
          <a:off x="0" y="0"/>
          <a:ext cx="0" cy="0"/>
          <a:chOff x="0" y="0"/>
          <a:chExt cx="0" cy="0"/>
        </a:xfrm>
      </p:grpSpPr>
      <p:pic>
        <p:nvPicPr>
          <p:cNvPr id="2186" name="Google Shape;2186;p1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187" name="Google Shape;2187;p1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189" name="Google Shape;2189;p1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2190" name="Google Shape;2190;p1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191" name="Google Shape;2191;p1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2" name="Google Shape;2192;p1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3" name="Google Shape;2193;p1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194" name="Google Shape;2194;p15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2195" name="Google Shape;2195;p1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Medium"/>
                <a:ea typeface="Roboto Medium"/>
                <a:cs typeface="Roboto Medium"/>
                <a:sym typeface="Roboto Medium"/>
              </a:defRPr>
            </a:lvl1pPr>
            <a:lvl2pPr lvl="1" rtl="0" algn="r">
              <a:buNone/>
              <a:defRPr sz="1300">
                <a:latin typeface="Roboto Medium"/>
                <a:ea typeface="Roboto Medium"/>
                <a:cs typeface="Roboto Medium"/>
                <a:sym typeface="Roboto Medium"/>
              </a:defRPr>
            </a:lvl2pPr>
            <a:lvl3pPr lvl="2" rtl="0" algn="r">
              <a:buNone/>
              <a:defRPr sz="1300">
                <a:latin typeface="Roboto Medium"/>
                <a:ea typeface="Roboto Medium"/>
                <a:cs typeface="Roboto Medium"/>
                <a:sym typeface="Roboto Medium"/>
              </a:defRPr>
            </a:lvl3pPr>
            <a:lvl4pPr lvl="3" rtl="0" algn="r">
              <a:buNone/>
              <a:defRPr sz="1300">
                <a:latin typeface="Roboto Medium"/>
                <a:ea typeface="Roboto Medium"/>
                <a:cs typeface="Roboto Medium"/>
                <a:sym typeface="Roboto Medium"/>
              </a:defRPr>
            </a:lvl4pPr>
            <a:lvl5pPr lvl="4" rtl="0" algn="r">
              <a:buNone/>
              <a:defRPr sz="1300">
                <a:latin typeface="Roboto Medium"/>
                <a:ea typeface="Roboto Medium"/>
                <a:cs typeface="Roboto Medium"/>
                <a:sym typeface="Roboto Medium"/>
              </a:defRPr>
            </a:lvl5pPr>
            <a:lvl6pPr lvl="5" rtl="0" algn="r">
              <a:buNone/>
              <a:defRPr sz="1300">
                <a:latin typeface="Roboto Medium"/>
                <a:ea typeface="Roboto Medium"/>
                <a:cs typeface="Roboto Medium"/>
                <a:sym typeface="Roboto Medium"/>
              </a:defRPr>
            </a:lvl6pPr>
            <a:lvl7pPr lvl="6" rtl="0" algn="r">
              <a:buNone/>
              <a:defRPr sz="1300">
                <a:latin typeface="Roboto Medium"/>
                <a:ea typeface="Roboto Medium"/>
                <a:cs typeface="Roboto Medium"/>
                <a:sym typeface="Roboto Medium"/>
              </a:defRPr>
            </a:lvl7pPr>
            <a:lvl8pPr lvl="7" rtl="0" algn="r">
              <a:buNone/>
              <a:defRPr sz="1300">
                <a:latin typeface="Roboto Medium"/>
                <a:ea typeface="Roboto Medium"/>
                <a:cs typeface="Roboto Medium"/>
                <a:sym typeface="Roboto Medium"/>
              </a:defRPr>
            </a:lvl8pPr>
            <a:lvl9pPr lvl="8" rtl="0"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2196" name="Shape 2196"/>
        <p:cNvGrpSpPr/>
        <p:nvPr/>
      </p:nvGrpSpPr>
      <p:grpSpPr>
        <a:xfrm>
          <a:off x="0" y="0"/>
          <a:ext cx="0" cy="0"/>
          <a:chOff x="0" y="0"/>
          <a:chExt cx="0" cy="0"/>
        </a:xfrm>
      </p:grpSpPr>
      <p:pic>
        <p:nvPicPr>
          <p:cNvPr id="2197" name="Google Shape;2197;p1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198" name="Google Shape;2198;p1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200" name="Google Shape;2200;p1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01" name="Google Shape;2201;p1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2" name="Google Shape;2202;p1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3" name="Google Shape;2203;p1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204" name="Google Shape;2204;p1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205" name="Google Shape;2205;p1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206" name="Google Shape;2206;p1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Medium"/>
                <a:ea typeface="Roboto Medium"/>
                <a:cs typeface="Roboto Medium"/>
                <a:sym typeface="Roboto Medium"/>
              </a:defRPr>
            </a:lvl1pPr>
            <a:lvl2pPr lvl="1" rtl="0" algn="r">
              <a:buNone/>
              <a:defRPr sz="1300">
                <a:latin typeface="Roboto Medium"/>
                <a:ea typeface="Roboto Medium"/>
                <a:cs typeface="Roboto Medium"/>
                <a:sym typeface="Roboto Medium"/>
              </a:defRPr>
            </a:lvl2pPr>
            <a:lvl3pPr lvl="2" rtl="0" algn="r">
              <a:buNone/>
              <a:defRPr sz="1300">
                <a:latin typeface="Roboto Medium"/>
                <a:ea typeface="Roboto Medium"/>
                <a:cs typeface="Roboto Medium"/>
                <a:sym typeface="Roboto Medium"/>
              </a:defRPr>
            </a:lvl3pPr>
            <a:lvl4pPr lvl="3" rtl="0" algn="r">
              <a:buNone/>
              <a:defRPr sz="1300">
                <a:latin typeface="Roboto Medium"/>
                <a:ea typeface="Roboto Medium"/>
                <a:cs typeface="Roboto Medium"/>
                <a:sym typeface="Roboto Medium"/>
              </a:defRPr>
            </a:lvl4pPr>
            <a:lvl5pPr lvl="4" rtl="0" algn="r">
              <a:buNone/>
              <a:defRPr sz="1300">
                <a:latin typeface="Roboto Medium"/>
                <a:ea typeface="Roboto Medium"/>
                <a:cs typeface="Roboto Medium"/>
                <a:sym typeface="Roboto Medium"/>
              </a:defRPr>
            </a:lvl5pPr>
            <a:lvl6pPr lvl="5" rtl="0" algn="r">
              <a:buNone/>
              <a:defRPr sz="1300">
                <a:latin typeface="Roboto Medium"/>
                <a:ea typeface="Roboto Medium"/>
                <a:cs typeface="Roboto Medium"/>
                <a:sym typeface="Roboto Medium"/>
              </a:defRPr>
            </a:lvl6pPr>
            <a:lvl7pPr lvl="6" rtl="0" algn="r">
              <a:buNone/>
              <a:defRPr sz="1300">
                <a:latin typeface="Roboto Medium"/>
                <a:ea typeface="Roboto Medium"/>
                <a:cs typeface="Roboto Medium"/>
                <a:sym typeface="Roboto Medium"/>
              </a:defRPr>
            </a:lvl7pPr>
            <a:lvl8pPr lvl="7" rtl="0" algn="r">
              <a:buNone/>
              <a:defRPr sz="1300">
                <a:latin typeface="Roboto Medium"/>
                <a:ea typeface="Roboto Medium"/>
                <a:cs typeface="Roboto Medium"/>
                <a:sym typeface="Roboto Medium"/>
              </a:defRPr>
            </a:lvl8pPr>
            <a:lvl9pPr lvl="8" rtl="0"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207" name="Shape 2207"/>
        <p:cNvGrpSpPr/>
        <p:nvPr/>
      </p:nvGrpSpPr>
      <p:grpSpPr>
        <a:xfrm>
          <a:off x="0" y="0"/>
          <a:ext cx="0" cy="0"/>
          <a:chOff x="0" y="0"/>
          <a:chExt cx="0" cy="0"/>
        </a:xfrm>
      </p:grpSpPr>
      <p:pic>
        <p:nvPicPr>
          <p:cNvPr id="2208" name="Google Shape;2208;p1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209" name="Google Shape;2209;p1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211" name="Google Shape;2211;p1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12" name="Google Shape;2212;p1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3" name="Google Shape;2213;p1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4" name="Google Shape;2214;p1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215" name="Google Shape;2215;p1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216" name="Google Shape;2216;p1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217" name="Google Shape;2217;p1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Medium"/>
                <a:ea typeface="Roboto Medium"/>
                <a:cs typeface="Roboto Medium"/>
                <a:sym typeface="Roboto Medium"/>
              </a:defRPr>
            </a:lvl1pPr>
            <a:lvl2pPr lvl="1" rtl="0" algn="r">
              <a:buNone/>
              <a:defRPr sz="1300">
                <a:latin typeface="Roboto Medium"/>
                <a:ea typeface="Roboto Medium"/>
                <a:cs typeface="Roboto Medium"/>
                <a:sym typeface="Roboto Medium"/>
              </a:defRPr>
            </a:lvl2pPr>
            <a:lvl3pPr lvl="2" rtl="0" algn="r">
              <a:buNone/>
              <a:defRPr sz="1300">
                <a:latin typeface="Roboto Medium"/>
                <a:ea typeface="Roboto Medium"/>
                <a:cs typeface="Roboto Medium"/>
                <a:sym typeface="Roboto Medium"/>
              </a:defRPr>
            </a:lvl3pPr>
            <a:lvl4pPr lvl="3" rtl="0" algn="r">
              <a:buNone/>
              <a:defRPr sz="1300">
                <a:latin typeface="Roboto Medium"/>
                <a:ea typeface="Roboto Medium"/>
                <a:cs typeface="Roboto Medium"/>
                <a:sym typeface="Roboto Medium"/>
              </a:defRPr>
            </a:lvl4pPr>
            <a:lvl5pPr lvl="4" rtl="0" algn="r">
              <a:buNone/>
              <a:defRPr sz="1300">
                <a:latin typeface="Roboto Medium"/>
                <a:ea typeface="Roboto Medium"/>
                <a:cs typeface="Roboto Medium"/>
                <a:sym typeface="Roboto Medium"/>
              </a:defRPr>
            </a:lvl5pPr>
            <a:lvl6pPr lvl="5" rtl="0" algn="r">
              <a:buNone/>
              <a:defRPr sz="1300">
                <a:latin typeface="Roboto Medium"/>
                <a:ea typeface="Roboto Medium"/>
                <a:cs typeface="Roboto Medium"/>
                <a:sym typeface="Roboto Medium"/>
              </a:defRPr>
            </a:lvl6pPr>
            <a:lvl7pPr lvl="6" rtl="0" algn="r">
              <a:buNone/>
              <a:defRPr sz="1300">
                <a:latin typeface="Roboto Medium"/>
                <a:ea typeface="Roboto Medium"/>
                <a:cs typeface="Roboto Medium"/>
                <a:sym typeface="Roboto Medium"/>
              </a:defRPr>
            </a:lvl7pPr>
            <a:lvl8pPr lvl="7" rtl="0" algn="r">
              <a:buNone/>
              <a:defRPr sz="1300">
                <a:latin typeface="Roboto Medium"/>
                <a:ea typeface="Roboto Medium"/>
                <a:cs typeface="Roboto Medium"/>
                <a:sym typeface="Roboto Medium"/>
              </a:defRPr>
            </a:lvl8pPr>
            <a:lvl9pPr lvl="8" rtl="0"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2218" name="Shape 2218"/>
        <p:cNvGrpSpPr/>
        <p:nvPr/>
      </p:nvGrpSpPr>
      <p:grpSpPr>
        <a:xfrm>
          <a:off x="0" y="0"/>
          <a:ext cx="0" cy="0"/>
          <a:chOff x="0" y="0"/>
          <a:chExt cx="0" cy="0"/>
        </a:xfrm>
      </p:grpSpPr>
      <p:pic>
        <p:nvPicPr>
          <p:cNvPr id="2219" name="Google Shape;2219;p1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220" name="Google Shape;2220;p1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1" name="Google Shape;2221;p1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222" name="Google Shape;2222;p1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223" name="Google Shape;2223;p1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224" name="Google Shape;2224;p1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5" name="Google Shape;2225;p1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6" name="Google Shape;2226;p1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227" name="Google Shape;2227;p1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228" name="Google Shape;2228;p1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Medium"/>
                <a:ea typeface="Roboto Medium"/>
                <a:cs typeface="Roboto Medium"/>
                <a:sym typeface="Roboto Medium"/>
              </a:defRPr>
            </a:lvl1pPr>
            <a:lvl2pPr lvl="1" rtl="0" algn="r">
              <a:buNone/>
              <a:defRPr sz="1300">
                <a:latin typeface="Roboto Medium"/>
                <a:ea typeface="Roboto Medium"/>
                <a:cs typeface="Roboto Medium"/>
                <a:sym typeface="Roboto Medium"/>
              </a:defRPr>
            </a:lvl2pPr>
            <a:lvl3pPr lvl="2" rtl="0" algn="r">
              <a:buNone/>
              <a:defRPr sz="1300">
                <a:latin typeface="Roboto Medium"/>
                <a:ea typeface="Roboto Medium"/>
                <a:cs typeface="Roboto Medium"/>
                <a:sym typeface="Roboto Medium"/>
              </a:defRPr>
            </a:lvl3pPr>
            <a:lvl4pPr lvl="3" rtl="0" algn="r">
              <a:buNone/>
              <a:defRPr sz="1300">
                <a:latin typeface="Roboto Medium"/>
                <a:ea typeface="Roboto Medium"/>
                <a:cs typeface="Roboto Medium"/>
                <a:sym typeface="Roboto Medium"/>
              </a:defRPr>
            </a:lvl4pPr>
            <a:lvl5pPr lvl="4" rtl="0" algn="r">
              <a:buNone/>
              <a:defRPr sz="1300">
                <a:latin typeface="Roboto Medium"/>
                <a:ea typeface="Roboto Medium"/>
                <a:cs typeface="Roboto Medium"/>
                <a:sym typeface="Roboto Medium"/>
              </a:defRPr>
            </a:lvl5pPr>
            <a:lvl6pPr lvl="5" rtl="0" algn="r">
              <a:buNone/>
              <a:defRPr sz="1300">
                <a:latin typeface="Roboto Medium"/>
                <a:ea typeface="Roboto Medium"/>
                <a:cs typeface="Roboto Medium"/>
                <a:sym typeface="Roboto Medium"/>
              </a:defRPr>
            </a:lvl6pPr>
            <a:lvl7pPr lvl="6" rtl="0" algn="r">
              <a:buNone/>
              <a:defRPr sz="1300">
                <a:latin typeface="Roboto Medium"/>
                <a:ea typeface="Roboto Medium"/>
                <a:cs typeface="Roboto Medium"/>
                <a:sym typeface="Roboto Medium"/>
              </a:defRPr>
            </a:lvl7pPr>
            <a:lvl8pPr lvl="7" rtl="0" algn="r">
              <a:buNone/>
              <a:defRPr sz="1300">
                <a:latin typeface="Roboto Medium"/>
                <a:ea typeface="Roboto Medium"/>
                <a:cs typeface="Roboto Medium"/>
                <a:sym typeface="Roboto Medium"/>
              </a:defRPr>
            </a:lvl8pPr>
            <a:lvl9pPr lvl="8" rtl="0"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2229" name="Shape 2229"/>
        <p:cNvGrpSpPr/>
        <p:nvPr/>
      </p:nvGrpSpPr>
      <p:grpSpPr>
        <a:xfrm>
          <a:off x="0" y="0"/>
          <a:ext cx="0" cy="0"/>
          <a:chOff x="0" y="0"/>
          <a:chExt cx="0" cy="0"/>
        </a:xfrm>
      </p:grpSpPr>
      <p:pic>
        <p:nvPicPr>
          <p:cNvPr id="2230" name="Google Shape;2230;p1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1" name="Google Shape;2231;p1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32" name="Google Shape;2232;p1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233" name="Google Shape;2233;p1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34" name="Google Shape;2234;p1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2235" name="Shape 2235"/>
        <p:cNvGrpSpPr/>
        <p:nvPr/>
      </p:nvGrpSpPr>
      <p:grpSpPr>
        <a:xfrm>
          <a:off x="0" y="0"/>
          <a:ext cx="0" cy="0"/>
          <a:chOff x="0" y="0"/>
          <a:chExt cx="0" cy="0"/>
        </a:xfrm>
      </p:grpSpPr>
      <p:pic>
        <p:nvPicPr>
          <p:cNvPr id="2236" name="Google Shape;2236;p1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7" name="Google Shape;2237;p1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38" name="Google Shape;2238;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39" name="Google Shape;2239;p1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2240" name="Shape 2240"/>
        <p:cNvGrpSpPr/>
        <p:nvPr/>
      </p:nvGrpSpPr>
      <p:grpSpPr>
        <a:xfrm>
          <a:off x="0" y="0"/>
          <a:ext cx="0" cy="0"/>
          <a:chOff x="0" y="0"/>
          <a:chExt cx="0" cy="0"/>
        </a:xfrm>
      </p:grpSpPr>
      <p:sp>
        <p:nvSpPr>
          <p:cNvPr id="2241" name="Google Shape;2241;p1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2" name="Google Shape;2242;p1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3" name="Google Shape;2243;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44" name="Google Shape;2244;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45" name="Google Shape;2245;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46" name="Google Shape;2246;p1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7" name="Google Shape;2247;p16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2248" name="Shape 2248"/>
        <p:cNvGrpSpPr/>
        <p:nvPr/>
      </p:nvGrpSpPr>
      <p:grpSpPr>
        <a:xfrm>
          <a:off x="0" y="0"/>
          <a:ext cx="0" cy="0"/>
          <a:chOff x="0" y="0"/>
          <a:chExt cx="0" cy="0"/>
        </a:xfrm>
      </p:grpSpPr>
      <p:pic>
        <p:nvPicPr>
          <p:cNvPr id="2249" name="Google Shape;2249;p1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250" name="Google Shape;2250;p1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1" name="Google Shape;2251;p1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252" name="Google Shape;2252;p1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3" name="Google Shape;2253;p1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4" name="Google Shape;2254;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55" name="Google Shape;2255;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256" name="Google Shape;2256;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7" name="Google Shape;2257;p1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2258" name="Shape 2258"/>
        <p:cNvGrpSpPr/>
        <p:nvPr/>
      </p:nvGrpSpPr>
      <p:grpSpPr>
        <a:xfrm>
          <a:off x="0" y="0"/>
          <a:ext cx="0" cy="0"/>
          <a:chOff x="0" y="0"/>
          <a:chExt cx="0" cy="0"/>
        </a:xfrm>
      </p:grpSpPr>
      <p:pic>
        <p:nvPicPr>
          <p:cNvPr id="2259" name="Google Shape;2259;p1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60" name="Google Shape;2260;p1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61" name="Google Shape;2261;p1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262" name="Google Shape;2262;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63" name="Google Shape;2263;p1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2264" name="Shape 2264"/>
        <p:cNvGrpSpPr/>
        <p:nvPr/>
      </p:nvGrpSpPr>
      <p:grpSpPr>
        <a:xfrm>
          <a:off x="0" y="0"/>
          <a:ext cx="0" cy="0"/>
          <a:chOff x="0" y="0"/>
          <a:chExt cx="0" cy="0"/>
        </a:xfrm>
      </p:grpSpPr>
      <p:pic>
        <p:nvPicPr>
          <p:cNvPr id="2265" name="Google Shape;2265;p1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266" name="Google Shape;2266;p1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69" name="Google Shape;2269;p1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270" name="Google Shape;2270;p1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71" name="Google Shape;2271;p1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272" name="Google Shape;2272;p1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2273" name="Shape 2273"/>
        <p:cNvGrpSpPr/>
        <p:nvPr/>
      </p:nvGrpSpPr>
      <p:grpSpPr>
        <a:xfrm>
          <a:off x="0" y="0"/>
          <a:ext cx="0" cy="0"/>
          <a:chOff x="0" y="0"/>
          <a:chExt cx="0" cy="0"/>
        </a:xfrm>
      </p:grpSpPr>
      <p:pic>
        <p:nvPicPr>
          <p:cNvPr id="2274" name="Google Shape;2274;p1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275" name="Google Shape;2275;p1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6" name="Google Shape;2276;p1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277" name="Google Shape;2277;p1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8" name="Google Shape;2278;p1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9" name="Google Shape;2279;p1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280" name="Google Shape;2280;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81" name="Google Shape;2281;p1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282" name="Google Shape;2282;p1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3" name="Google Shape;2283;p1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2" name="Google Shape;92;p18"/>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2284" name="Shape 2284"/>
        <p:cNvGrpSpPr/>
        <p:nvPr/>
      </p:nvGrpSpPr>
      <p:grpSpPr>
        <a:xfrm>
          <a:off x="0" y="0"/>
          <a:ext cx="0" cy="0"/>
          <a:chOff x="0" y="0"/>
          <a:chExt cx="0" cy="0"/>
        </a:xfrm>
      </p:grpSpPr>
      <p:pic>
        <p:nvPicPr>
          <p:cNvPr id="2285" name="Google Shape;2285;p1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286" name="Google Shape;2286;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87" name="Google Shape;2287;p1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88" name="Google Shape;2288;p1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9" name="Google Shape;2289;p1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0" name="Google Shape;2290;p1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291" name="Google Shape;2291;p1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92" name="Google Shape;2292;p1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3" name="Google Shape;2293;p1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2294" name="Shape 2294"/>
        <p:cNvGrpSpPr/>
        <p:nvPr/>
      </p:nvGrpSpPr>
      <p:grpSpPr>
        <a:xfrm>
          <a:off x="0" y="0"/>
          <a:ext cx="0" cy="0"/>
          <a:chOff x="0" y="0"/>
          <a:chExt cx="0" cy="0"/>
        </a:xfrm>
      </p:grpSpPr>
      <p:pic>
        <p:nvPicPr>
          <p:cNvPr id="2295" name="Google Shape;2295;p1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296" name="Google Shape;2296;p1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7" name="Google Shape;2297;p1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298" name="Google Shape;2298;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99" name="Google Shape;2299;p1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0" name="Google Shape;2300;p1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1" name="Google Shape;2301;p1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302" name="Google Shape;2302;p1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03" name="Google Shape;2303;p1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2304" name="Shape 2304"/>
        <p:cNvGrpSpPr/>
        <p:nvPr/>
      </p:nvGrpSpPr>
      <p:grpSpPr>
        <a:xfrm>
          <a:off x="0" y="0"/>
          <a:ext cx="0" cy="0"/>
          <a:chOff x="0" y="0"/>
          <a:chExt cx="0" cy="0"/>
        </a:xfrm>
      </p:grpSpPr>
      <p:sp>
        <p:nvSpPr>
          <p:cNvPr id="2305" name="Google Shape;2305;p1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6" name="Google Shape;2306;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07" name="Google Shape;2307;p1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08" name="Google Shape;2308;p1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309" name="Google Shape;2309;p1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0" name="Google Shape;2310;p1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1" name="Google Shape;2311;p1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12" name="Google Shape;2312;p1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13" name="Google Shape;2313;p1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2314" name="Shape 2314"/>
        <p:cNvGrpSpPr/>
        <p:nvPr/>
      </p:nvGrpSpPr>
      <p:grpSpPr>
        <a:xfrm>
          <a:off x="0" y="0"/>
          <a:ext cx="0" cy="0"/>
          <a:chOff x="0" y="0"/>
          <a:chExt cx="0" cy="0"/>
        </a:xfrm>
      </p:grpSpPr>
      <p:pic>
        <p:nvPicPr>
          <p:cNvPr id="2315" name="Google Shape;2315;p1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316" name="Google Shape;2316;p1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7" name="Google Shape;2317;p1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318" name="Google Shape;2318;p1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9" name="Google Shape;2319;p1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320" name="Google Shape;2320;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21" name="Google Shape;2321;p1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2" name="Google Shape;2322;p1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323" name="Google Shape;2323;p1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4" name="Google Shape;2324;p1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2325" name="Shape 2325"/>
        <p:cNvGrpSpPr/>
        <p:nvPr/>
      </p:nvGrpSpPr>
      <p:grpSpPr>
        <a:xfrm>
          <a:off x="0" y="0"/>
          <a:ext cx="0" cy="0"/>
          <a:chOff x="0" y="0"/>
          <a:chExt cx="0" cy="0"/>
        </a:xfrm>
      </p:grpSpPr>
      <p:sp>
        <p:nvSpPr>
          <p:cNvPr id="2326" name="Google Shape;2326;p1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327" name="Google Shape;2327;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28" name="Google Shape;2328;p1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29" name="Google Shape;2329;p1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330" name="Google Shape;2330;p1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1" name="Google Shape;2331;p1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32" name="Google Shape;2332;p1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3" name="Google Shape;2333;p1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4" name="Google Shape;2334;p1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335" name="Shape 2335"/>
        <p:cNvGrpSpPr/>
        <p:nvPr/>
      </p:nvGrpSpPr>
      <p:grpSpPr>
        <a:xfrm>
          <a:off x="0" y="0"/>
          <a:ext cx="0" cy="0"/>
          <a:chOff x="0" y="0"/>
          <a:chExt cx="0" cy="0"/>
        </a:xfrm>
      </p:grpSpPr>
      <p:sp>
        <p:nvSpPr>
          <p:cNvPr id="2336" name="Google Shape;2336;p1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8" name="Google Shape;2338;p1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39" name="Google Shape;2339;p1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40" name="Google Shape;2340;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41" name="Google Shape;2341;p1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42" name="Google Shape;2342;p1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43" name="Google Shape;2343;p170"/>
          <p:cNvGrpSpPr/>
          <p:nvPr/>
        </p:nvGrpSpPr>
        <p:grpSpPr>
          <a:xfrm>
            <a:off x="457200" y="1378813"/>
            <a:ext cx="776889" cy="621300"/>
            <a:chOff x="457200" y="1378813"/>
            <a:chExt cx="776889" cy="621300"/>
          </a:xfrm>
        </p:grpSpPr>
        <p:sp>
          <p:nvSpPr>
            <p:cNvPr id="2344" name="Google Shape;2344;p1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45" name="Google Shape;2345;p1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170"/>
          <p:cNvGrpSpPr/>
          <p:nvPr/>
        </p:nvGrpSpPr>
        <p:grpSpPr>
          <a:xfrm>
            <a:off x="457200" y="2228725"/>
            <a:ext cx="776889" cy="621300"/>
            <a:chOff x="457200" y="1378813"/>
            <a:chExt cx="776889" cy="621300"/>
          </a:xfrm>
        </p:grpSpPr>
        <p:sp>
          <p:nvSpPr>
            <p:cNvPr id="2347" name="Google Shape;2347;p1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48" name="Google Shape;2348;p1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170"/>
          <p:cNvGrpSpPr/>
          <p:nvPr/>
        </p:nvGrpSpPr>
        <p:grpSpPr>
          <a:xfrm>
            <a:off x="457200" y="3073850"/>
            <a:ext cx="776889" cy="621300"/>
            <a:chOff x="457200" y="1378813"/>
            <a:chExt cx="776889" cy="621300"/>
          </a:xfrm>
        </p:grpSpPr>
        <p:sp>
          <p:nvSpPr>
            <p:cNvPr id="2350" name="Google Shape;2350;p1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51" name="Google Shape;2351;p1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170"/>
          <p:cNvGrpSpPr/>
          <p:nvPr/>
        </p:nvGrpSpPr>
        <p:grpSpPr>
          <a:xfrm>
            <a:off x="457200" y="3923750"/>
            <a:ext cx="776889" cy="621300"/>
            <a:chOff x="457200" y="1378813"/>
            <a:chExt cx="776889" cy="621300"/>
          </a:xfrm>
        </p:grpSpPr>
        <p:sp>
          <p:nvSpPr>
            <p:cNvPr id="2353" name="Google Shape;2353;p1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4" name="Google Shape;2354;p1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5" name="Google Shape;2355;p1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6" name="Google Shape;2356;p1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0" name="Google Shape;2360;p1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1" name="Google Shape;2361;p1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362" name="Shape 2362"/>
        <p:cNvGrpSpPr/>
        <p:nvPr/>
      </p:nvGrpSpPr>
      <p:grpSpPr>
        <a:xfrm>
          <a:off x="0" y="0"/>
          <a:ext cx="0" cy="0"/>
          <a:chOff x="0" y="0"/>
          <a:chExt cx="0" cy="0"/>
        </a:xfrm>
      </p:grpSpPr>
      <p:sp>
        <p:nvSpPr>
          <p:cNvPr id="2363" name="Google Shape;2363;p1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5" name="Google Shape;2365;p1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66" name="Google Shape;2366;p1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7" name="Google Shape;2367;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68" name="Google Shape;2368;p1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69" name="Google Shape;2369;p1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70" name="Google Shape;2370;p171"/>
          <p:cNvGrpSpPr/>
          <p:nvPr/>
        </p:nvGrpSpPr>
        <p:grpSpPr>
          <a:xfrm>
            <a:off x="457200" y="1300225"/>
            <a:ext cx="776889" cy="621300"/>
            <a:chOff x="457200" y="1378813"/>
            <a:chExt cx="776889" cy="621300"/>
          </a:xfrm>
        </p:grpSpPr>
        <p:sp>
          <p:nvSpPr>
            <p:cNvPr id="2371" name="Google Shape;2371;p1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72" name="Google Shape;2372;p1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171"/>
          <p:cNvGrpSpPr/>
          <p:nvPr/>
        </p:nvGrpSpPr>
        <p:grpSpPr>
          <a:xfrm>
            <a:off x="457200" y="2000125"/>
            <a:ext cx="776889" cy="621300"/>
            <a:chOff x="457200" y="1378813"/>
            <a:chExt cx="776889" cy="621300"/>
          </a:xfrm>
        </p:grpSpPr>
        <p:sp>
          <p:nvSpPr>
            <p:cNvPr id="2374" name="Google Shape;2374;p1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75" name="Google Shape;2375;p1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6" name="Google Shape;2376;p171"/>
          <p:cNvGrpSpPr/>
          <p:nvPr/>
        </p:nvGrpSpPr>
        <p:grpSpPr>
          <a:xfrm>
            <a:off x="457200" y="2692850"/>
            <a:ext cx="776889" cy="621300"/>
            <a:chOff x="457200" y="1378813"/>
            <a:chExt cx="776889" cy="621300"/>
          </a:xfrm>
        </p:grpSpPr>
        <p:sp>
          <p:nvSpPr>
            <p:cNvPr id="2377" name="Google Shape;2377;p1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78" name="Google Shape;2378;p1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9" name="Google Shape;2379;p171"/>
          <p:cNvGrpSpPr/>
          <p:nvPr/>
        </p:nvGrpSpPr>
        <p:grpSpPr>
          <a:xfrm>
            <a:off x="457200" y="3390350"/>
            <a:ext cx="776889" cy="621300"/>
            <a:chOff x="457200" y="1378813"/>
            <a:chExt cx="776889" cy="621300"/>
          </a:xfrm>
        </p:grpSpPr>
        <p:sp>
          <p:nvSpPr>
            <p:cNvPr id="2380" name="Google Shape;2380;p1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81" name="Google Shape;2381;p1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2" name="Google Shape;2382;p1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3" name="Google Shape;2383;p1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7" name="Google Shape;2387;p1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8" name="Google Shape;2388;p1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89" name="Google Shape;2389;p171"/>
          <p:cNvGrpSpPr/>
          <p:nvPr/>
        </p:nvGrpSpPr>
        <p:grpSpPr>
          <a:xfrm>
            <a:off x="469500" y="4083075"/>
            <a:ext cx="776889" cy="621300"/>
            <a:chOff x="457200" y="1378813"/>
            <a:chExt cx="776889" cy="621300"/>
          </a:xfrm>
        </p:grpSpPr>
        <p:sp>
          <p:nvSpPr>
            <p:cNvPr id="2390" name="Google Shape;2390;p1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1" name="Google Shape;2391;p1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2" name="Google Shape;2392;p1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394" name="Shape 2394"/>
        <p:cNvGrpSpPr/>
        <p:nvPr/>
      </p:nvGrpSpPr>
      <p:grpSpPr>
        <a:xfrm>
          <a:off x="0" y="0"/>
          <a:ext cx="0" cy="0"/>
          <a:chOff x="0" y="0"/>
          <a:chExt cx="0" cy="0"/>
        </a:xfrm>
      </p:grpSpPr>
      <p:sp>
        <p:nvSpPr>
          <p:cNvPr id="2395" name="Google Shape;2395;p1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7" name="Google Shape;2397;p1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98" name="Google Shape;2398;p1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9" name="Google Shape;2399;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0" name="Google Shape;2400;p1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01" name="Google Shape;2401;p1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02" name="Google Shape;2402;p172"/>
          <p:cNvGrpSpPr/>
          <p:nvPr/>
        </p:nvGrpSpPr>
        <p:grpSpPr>
          <a:xfrm>
            <a:off x="457200" y="1237825"/>
            <a:ext cx="776900" cy="486300"/>
            <a:chOff x="457200" y="1466425"/>
            <a:chExt cx="776900" cy="486300"/>
          </a:xfrm>
        </p:grpSpPr>
        <p:sp>
          <p:nvSpPr>
            <p:cNvPr id="2403" name="Google Shape;2403;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04" name="Google Shape;2404;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5" name="Google Shape;2405;p1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6" name="Google Shape;2406;p1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7" name="Google Shape;2407;p172"/>
          <p:cNvGrpSpPr/>
          <p:nvPr/>
        </p:nvGrpSpPr>
        <p:grpSpPr>
          <a:xfrm>
            <a:off x="457200" y="1828900"/>
            <a:ext cx="776900" cy="486300"/>
            <a:chOff x="457200" y="1466425"/>
            <a:chExt cx="776900" cy="486300"/>
          </a:xfrm>
        </p:grpSpPr>
        <p:sp>
          <p:nvSpPr>
            <p:cNvPr id="2408" name="Google Shape;2408;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9" name="Google Shape;2409;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0" name="Google Shape;2410;p1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1" name="Google Shape;2411;p172"/>
          <p:cNvGrpSpPr/>
          <p:nvPr/>
        </p:nvGrpSpPr>
        <p:grpSpPr>
          <a:xfrm>
            <a:off x="457200" y="2419975"/>
            <a:ext cx="776900" cy="486300"/>
            <a:chOff x="457200" y="1466425"/>
            <a:chExt cx="776900" cy="486300"/>
          </a:xfrm>
        </p:grpSpPr>
        <p:sp>
          <p:nvSpPr>
            <p:cNvPr id="2412" name="Google Shape;2412;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13" name="Google Shape;2413;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4" name="Google Shape;2414;p1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5" name="Google Shape;2415;p172"/>
          <p:cNvGrpSpPr/>
          <p:nvPr/>
        </p:nvGrpSpPr>
        <p:grpSpPr>
          <a:xfrm>
            <a:off x="457200" y="3011050"/>
            <a:ext cx="776900" cy="486300"/>
            <a:chOff x="457200" y="1466425"/>
            <a:chExt cx="776900" cy="486300"/>
          </a:xfrm>
        </p:grpSpPr>
        <p:sp>
          <p:nvSpPr>
            <p:cNvPr id="2416" name="Google Shape;2416;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17" name="Google Shape;2417;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8" name="Google Shape;2418;p1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9" name="Google Shape;2419;p172"/>
          <p:cNvGrpSpPr/>
          <p:nvPr/>
        </p:nvGrpSpPr>
        <p:grpSpPr>
          <a:xfrm>
            <a:off x="457200" y="3602137"/>
            <a:ext cx="776900" cy="486300"/>
            <a:chOff x="457200" y="1466425"/>
            <a:chExt cx="776900" cy="486300"/>
          </a:xfrm>
        </p:grpSpPr>
        <p:sp>
          <p:nvSpPr>
            <p:cNvPr id="2420" name="Google Shape;2420;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21" name="Google Shape;2421;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2" name="Google Shape;2422;p1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3" name="Google Shape;2423;p172"/>
          <p:cNvGrpSpPr/>
          <p:nvPr/>
        </p:nvGrpSpPr>
        <p:grpSpPr>
          <a:xfrm>
            <a:off x="457200" y="4193262"/>
            <a:ext cx="776900" cy="486300"/>
            <a:chOff x="457200" y="1466425"/>
            <a:chExt cx="776900" cy="486300"/>
          </a:xfrm>
        </p:grpSpPr>
        <p:sp>
          <p:nvSpPr>
            <p:cNvPr id="2424" name="Google Shape;2424;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25" name="Google Shape;2425;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1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7" name="Google Shape;2427;p1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8" name="Google Shape;2428;p1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9" name="Google Shape;2429;p1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0" name="Google Shape;2430;p1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31" name="Shape 2431"/>
        <p:cNvGrpSpPr/>
        <p:nvPr/>
      </p:nvGrpSpPr>
      <p:grpSpPr>
        <a:xfrm>
          <a:off x="0" y="0"/>
          <a:ext cx="0" cy="0"/>
          <a:chOff x="0" y="0"/>
          <a:chExt cx="0" cy="0"/>
        </a:xfrm>
      </p:grpSpPr>
      <p:sp>
        <p:nvSpPr>
          <p:cNvPr id="2432" name="Google Shape;2432;p1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4" name="Google Shape;2434;p1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35" name="Google Shape;2435;p1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36" name="Google Shape;2436;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37" name="Google Shape;2437;p1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38" name="Google Shape;2438;p1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39" name="Google Shape;2439;p173"/>
          <p:cNvGrpSpPr/>
          <p:nvPr/>
        </p:nvGrpSpPr>
        <p:grpSpPr>
          <a:xfrm>
            <a:off x="457200" y="1237825"/>
            <a:ext cx="776900" cy="486300"/>
            <a:chOff x="457200" y="1466425"/>
            <a:chExt cx="776900" cy="486300"/>
          </a:xfrm>
        </p:grpSpPr>
        <p:sp>
          <p:nvSpPr>
            <p:cNvPr id="2440" name="Google Shape;2440;p1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41" name="Google Shape;2441;p1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2" name="Google Shape;2442;p1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3" name="Google Shape;2443;p1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4" name="Google Shape;2444;p173"/>
          <p:cNvGrpSpPr/>
          <p:nvPr/>
        </p:nvGrpSpPr>
        <p:grpSpPr>
          <a:xfrm>
            <a:off x="457200" y="1828900"/>
            <a:ext cx="776900" cy="486300"/>
            <a:chOff x="457200" y="1466425"/>
            <a:chExt cx="776900" cy="486300"/>
          </a:xfrm>
        </p:grpSpPr>
        <p:sp>
          <p:nvSpPr>
            <p:cNvPr id="2445" name="Google Shape;2445;p1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46" name="Google Shape;2446;p1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7" name="Google Shape;2447;p1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8" name="Google Shape;2448;p173"/>
          <p:cNvGrpSpPr/>
          <p:nvPr/>
        </p:nvGrpSpPr>
        <p:grpSpPr>
          <a:xfrm>
            <a:off x="457200" y="2419975"/>
            <a:ext cx="776900" cy="486300"/>
            <a:chOff x="457200" y="1466425"/>
            <a:chExt cx="776900" cy="486300"/>
          </a:xfrm>
        </p:grpSpPr>
        <p:sp>
          <p:nvSpPr>
            <p:cNvPr id="2449" name="Google Shape;2449;p1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50" name="Google Shape;2450;p1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1" name="Google Shape;2451;p1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2" name="Google Shape;2452;p173"/>
          <p:cNvGrpSpPr/>
          <p:nvPr/>
        </p:nvGrpSpPr>
        <p:grpSpPr>
          <a:xfrm>
            <a:off x="457200" y="3011050"/>
            <a:ext cx="776900" cy="486300"/>
            <a:chOff x="457200" y="1466425"/>
            <a:chExt cx="776900" cy="486300"/>
          </a:xfrm>
        </p:grpSpPr>
        <p:sp>
          <p:nvSpPr>
            <p:cNvPr id="2453" name="Google Shape;2453;p1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54" name="Google Shape;2454;p1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1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6" name="Google Shape;2456;p173"/>
          <p:cNvGrpSpPr/>
          <p:nvPr/>
        </p:nvGrpSpPr>
        <p:grpSpPr>
          <a:xfrm>
            <a:off x="457200" y="3602137"/>
            <a:ext cx="776900" cy="486300"/>
            <a:chOff x="457200" y="1466425"/>
            <a:chExt cx="776900" cy="486300"/>
          </a:xfrm>
        </p:grpSpPr>
        <p:sp>
          <p:nvSpPr>
            <p:cNvPr id="2457" name="Google Shape;2457;p1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58" name="Google Shape;2458;p1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9" name="Google Shape;2459;p1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0" name="Google Shape;2460;p173"/>
          <p:cNvGrpSpPr/>
          <p:nvPr/>
        </p:nvGrpSpPr>
        <p:grpSpPr>
          <a:xfrm>
            <a:off x="457200" y="4193262"/>
            <a:ext cx="776900" cy="486300"/>
            <a:chOff x="457200" y="1466425"/>
            <a:chExt cx="776900" cy="486300"/>
          </a:xfrm>
        </p:grpSpPr>
        <p:sp>
          <p:nvSpPr>
            <p:cNvPr id="2461" name="Google Shape;2461;p1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62" name="Google Shape;2462;p1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3" name="Google Shape;2463;p1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4" name="Google Shape;2464;p1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5" name="Google Shape;2465;p1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6" name="Google Shape;2466;p1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7" name="Google Shape;2467;p1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468" name="Shape 2468"/>
        <p:cNvGrpSpPr/>
        <p:nvPr/>
      </p:nvGrpSpPr>
      <p:grpSpPr>
        <a:xfrm>
          <a:off x="0" y="0"/>
          <a:ext cx="0" cy="0"/>
          <a:chOff x="0" y="0"/>
          <a:chExt cx="0" cy="0"/>
        </a:xfrm>
      </p:grpSpPr>
      <p:sp>
        <p:nvSpPr>
          <p:cNvPr id="2469" name="Google Shape;2469;p1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1" name="Google Shape;2471;p1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2" name="Google Shape;2472;p1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73" name="Google Shape;2473;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74" name="Google Shape;2474;p1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5" name="Google Shape;2475;p1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76" name="Google Shape;2476;p174"/>
          <p:cNvGrpSpPr/>
          <p:nvPr/>
        </p:nvGrpSpPr>
        <p:grpSpPr>
          <a:xfrm>
            <a:off x="457222" y="1149803"/>
            <a:ext cx="713194" cy="446423"/>
            <a:chOff x="457200" y="1466425"/>
            <a:chExt cx="776900" cy="486300"/>
          </a:xfrm>
        </p:grpSpPr>
        <p:sp>
          <p:nvSpPr>
            <p:cNvPr id="2477" name="Google Shape;2477;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478" name="Google Shape;2478;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9" name="Google Shape;2479;p1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0" name="Google Shape;2480;p1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1" name="Google Shape;2481;p174"/>
          <p:cNvGrpSpPr/>
          <p:nvPr/>
        </p:nvGrpSpPr>
        <p:grpSpPr>
          <a:xfrm>
            <a:off x="457222" y="1672428"/>
            <a:ext cx="713194" cy="446423"/>
            <a:chOff x="457200" y="1466425"/>
            <a:chExt cx="776900" cy="486300"/>
          </a:xfrm>
        </p:grpSpPr>
        <p:sp>
          <p:nvSpPr>
            <p:cNvPr id="2482" name="Google Shape;2482;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483" name="Google Shape;2483;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4" name="Google Shape;2484;p1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5" name="Google Shape;2485;p1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6" name="Google Shape;2486;p174"/>
          <p:cNvGrpSpPr/>
          <p:nvPr/>
        </p:nvGrpSpPr>
        <p:grpSpPr>
          <a:xfrm>
            <a:off x="457197" y="2195578"/>
            <a:ext cx="713194" cy="446423"/>
            <a:chOff x="457200" y="1466425"/>
            <a:chExt cx="776900" cy="486300"/>
          </a:xfrm>
        </p:grpSpPr>
        <p:sp>
          <p:nvSpPr>
            <p:cNvPr id="2487" name="Google Shape;2487;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488" name="Google Shape;2488;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9" name="Google Shape;2489;p1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0" name="Google Shape;2490;p1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1" name="Google Shape;2491;p174"/>
          <p:cNvGrpSpPr/>
          <p:nvPr/>
        </p:nvGrpSpPr>
        <p:grpSpPr>
          <a:xfrm>
            <a:off x="457197" y="2718203"/>
            <a:ext cx="713194" cy="446423"/>
            <a:chOff x="457200" y="1466425"/>
            <a:chExt cx="776900" cy="486300"/>
          </a:xfrm>
        </p:grpSpPr>
        <p:sp>
          <p:nvSpPr>
            <p:cNvPr id="2492" name="Google Shape;2492;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493" name="Google Shape;2493;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4" name="Google Shape;2494;p1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5" name="Google Shape;2495;p1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6" name="Google Shape;2496;p174"/>
          <p:cNvGrpSpPr/>
          <p:nvPr/>
        </p:nvGrpSpPr>
        <p:grpSpPr>
          <a:xfrm>
            <a:off x="457222" y="3240828"/>
            <a:ext cx="713194" cy="446423"/>
            <a:chOff x="457200" y="1466425"/>
            <a:chExt cx="776900" cy="486300"/>
          </a:xfrm>
        </p:grpSpPr>
        <p:sp>
          <p:nvSpPr>
            <p:cNvPr id="2497" name="Google Shape;2497;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498" name="Google Shape;2498;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1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0" name="Google Shape;2500;p1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1" name="Google Shape;2501;p174"/>
          <p:cNvGrpSpPr/>
          <p:nvPr/>
        </p:nvGrpSpPr>
        <p:grpSpPr>
          <a:xfrm>
            <a:off x="457222" y="3763453"/>
            <a:ext cx="713194" cy="446423"/>
            <a:chOff x="457200" y="1466425"/>
            <a:chExt cx="776900" cy="486300"/>
          </a:xfrm>
        </p:grpSpPr>
        <p:sp>
          <p:nvSpPr>
            <p:cNvPr id="2502" name="Google Shape;2502;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503" name="Google Shape;2503;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4" name="Google Shape;2504;p1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5" name="Google Shape;2505;p1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6" name="Google Shape;2506;p174"/>
          <p:cNvGrpSpPr/>
          <p:nvPr/>
        </p:nvGrpSpPr>
        <p:grpSpPr>
          <a:xfrm>
            <a:off x="457222" y="4311603"/>
            <a:ext cx="713194" cy="446423"/>
            <a:chOff x="457200" y="1466425"/>
            <a:chExt cx="776900" cy="486300"/>
          </a:xfrm>
        </p:grpSpPr>
        <p:sp>
          <p:nvSpPr>
            <p:cNvPr id="2507" name="Google Shape;2507;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508" name="Google Shape;2508;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1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 name="Google Shape;95;p1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 name="Google Shape;9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2510" name="Shape 2510"/>
        <p:cNvGrpSpPr/>
        <p:nvPr/>
      </p:nvGrpSpPr>
      <p:grpSpPr>
        <a:xfrm>
          <a:off x="0" y="0"/>
          <a:ext cx="0" cy="0"/>
          <a:chOff x="0" y="0"/>
          <a:chExt cx="0" cy="0"/>
        </a:xfrm>
      </p:grpSpPr>
      <p:sp>
        <p:nvSpPr>
          <p:cNvPr id="2511" name="Google Shape;2511;p1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2" name="Google Shape;2512;p1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13" name="Google Shape;2513;p1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14" name="Google Shape;2514;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15" name="Google Shape;2515;p1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16" name="Google Shape;2516;p1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7" name="Google Shape;2517;p1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8" name="Google Shape;2518;p175"/>
          <p:cNvGrpSpPr/>
          <p:nvPr/>
        </p:nvGrpSpPr>
        <p:grpSpPr>
          <a:xfrm>
            <a:off x="457427" y="3873038"/>
            <a:ext cx="602564" cy="377174"/>
            <a:chOff x="457200" y="1466425"/>
            <a:chExt cx="776900" cy="486300"/>
          </a:xfrm>
        </p:grpSpPr>
        <p:sp>
          <p:nvSpPr>
            <p:cNvPr id="2519" name="Google Shape;2519;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520" name="Google Shape;2520;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1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2" name="Google Shape;2522;p1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3" name="Google Shape;2523;p175"/>
          <p:cNvGrpSpPr/>
          <p:nvPr/>
        </p:nvGrpSpPr>
        <p:grpSpPr>
          <a:xfrm>
            <a:off x="457315" y="4311142"/>
            <a:ext cx="602564" cy="377174"/>
            <a:chOff x="457200" y="1466425"/>
            <a:chExt cx="776900" cy="486300"/>
          </a:xfrm>
        </p:grpSpPr>
        <p:sp>
          <p:nvSpPr>
            <p:cNvPr id="2524" name="Google Shape;2524;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525" name="Google Shape;2525;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6" name="Google Shape;2526;p1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7" name="Google Shape;2527;p1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8" name="Google Shape;2528;p175"/>
          <p:cNvGrpSpPr/>
          <p:nvPr/>
        </p:nvGrpSpPr>
        <p:grpSpPr>
          <a:xfrm>
            <a:off x="457377" y="2996663"/>
            <a:ext cx="602564" cy="377174"/>
            <a:chOff x="457200" y="1466425"/>
            <a:chExt cx="776900" cy="486300"/>
          </a:xfrm>
        </p:grpSpPr>
        <p:sp>
          <p:nvSpPr>
            <p:cNvPr id="2529" name="Google Shape;2529;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530" name="Google Shape;2530;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1" name="Google Shape;2531;p1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2" name="Google Shape;2532;p1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3" name="Google Shape;2533;p175"/>
          <p:cNvGrpSpPr/>
          <p:nvPr/>
        </p:nvGrpSpPr>
        <p:grpSpPr>
          <a:xfrm>
            <a:off x="457265" y="3434767"/>
            <a:ext cx="602564" cy="377174"/>
            <a:chOff x="457200" y="1466425"/>
            <a:chExt cx="776900" cy="486300"/>
          </a:xfrm>
        </p:grpSpPr>
        <p:sp>
          <p:nvSpPr>
            <p:cNvPr id="2534" name="Google Shape;2534;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535" name="Google Shape;2535;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6" name="Google Shape;2536;p1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7" name="Google Shape;2537;p1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8" name="Google Shape;2538;p175"/>
          <p:cNvGrpSpPr/>
          <p:nvPr/>
        </p:nvGrpSpPr>
        <p:grpSpPr>
          <a:xfrm>
            <a:off x="457402" y="2135288"/>
            <a:ext cx="602564" cy="377174"/>
            <a:chOff x="457200" y="1466425"/>
            <a:chExt cx="776900" cy="486300"/>
          </a:xfrm>
        </p:grpSpPr>
        <p:sp>
          <p:nvSpPr>
            <p:cNvPr id="2539" name="Google Shape;2539;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540" name="Google Shape;2540;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1" name="Google Shape;2541;p1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2" name="Google Shape;2542;p1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3" name="Google Shape;2543;p175"/>
          <p:cNvGrpSpPr/>
          <p:nvPr/>
        </p:nvGrpSpPr>
        <p:grpSpPr>
          <a:xfrm>
            <a:off x="457290" y="2573392"/>
            <a:ext cx="602564" cy="377174"/>
            <a:chOff x="457200" y="1466425"/>
            <a:chExt cx="776900" cy="486300"/>
          </a:xfrm>
        </p:grpSpPr>
        <p:sp>
          <p:nvSpPr>
            <p:cNvPr id="2544" name="Google Shape;2544;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545" name="Google Shape;2545;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6" name="Google Shape;2546;p1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7" name="Google Shape;2547;p1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8" name="Google Shape;2548;p175"/>
          <p:cNvGrpSpPr/>
          <p:nvPr/>
        </p:nvGrpSpPr>
        <p:grpSpPr>
          <a:xfrm>
            <a:off x="457352" y="1258913"/>
            <a:ext cx="602564" cy="377174"/>
            <a:chOff x="457200" y="1466425"/>
            <a:chExt cx="776900" cy="486300"/>
          </a:xfrm>
        </p:grpSpPr>
        <p:sp>
          <p:nvSpPr>
            <p:cNvPr id="2549" name="Google Shape;2549;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550" name="Google Shape;2550;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1" name="Google Shape;2551;p1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2" name="Google Shape;2552;p1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3" name="Google Shape;2553;p175"/>
          <p:cNvGrpSpPr/>
          <p:nvPr/>
        </p:nvGrpSpPr>
        <p:grpSpPr>
          <a:xfrm>
            <a:off x="457240" y="1697017"/>
            <a:ext cx="602564" cy="377174"/>
            <a:chOff x="457200" y="1466425"/>
            <a:chExt cx="776900" cy="486300"/>
          </a:xfrm>
        </p:grpSpPr>
        <p:sp>
          <p:nvSpPr>
            <p:cNvPr id="2554" name="Google Shape;2554;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555" name="Google Shape;2555;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6" name="Google Shape;2556;p1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2557" name="Shape 2557"/>
        <p:cNvGrpSpPr/>
        <p:nvPr/>
      </p:nvGrpSpPr>
      <p:grpSpPr>
        <a:xfrm>
          <a:off x="0" y="0"/>
          <a:ext cx="0" cy="0"/>
          <a:chOff x="0" y="0"/>
          <a:chExt cx="0" cy="0"/>
        </a:xfrm>
      </p:grpSpPr>
      <p:sp>
        <p:nvSpPr>
          <p:cNvPr id="2558" name="Google Shape;2558;p1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9" name="Google Shape;2559;p1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60" name="Google Shape;2560;p1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61" name="Google Shape;2561;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62" name="Google Shape;2562;p1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3" name="Google Shape;2563;p1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4" name="Google Shape;2564;p1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5" name="Google Shape;2565;p176"/>
          <p:cNvGrpSpPr/>
          <p:nvPr/>
        </p:nvGrpSpPr>
        <p:grpSpPr>
          <a:xfrm>
            <a:off x="457427" y="3873038"/>
            <a:ext cx="602564" cy="377174"/>
            <a:chOff x="457200" y="1466425"/>
            <a:chExt cx="776900" cy="486300"/>
          </a:xfrm>
        </p:grpSpPr>
        <p:sp>
          <p:nvSpPr>
            <p:cNvPr id="2566" name="Google Shape;2566;p1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567" name="Google Shape;2567;p1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8" name="Google Shape;2568;p1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9" name="Google Shape;2569;p1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0" name="Google Shape;2570;p176"/>
          <p:cNvGrpSpPr/>
          <p:nvPr/>
        </p:nvGrpSpPr>
        <p:grpSpPr>
          <a:xfrm>
            <a:off x="457315" y="4311142"/>
            <a:ext cx="602564" cy="377174"/>
            <a:chOff x="457200" y="1466425"/>
            <a:chExt cx="776900" cy="486300"/>
          </a:xfrm>
        </p:grpSpPr>
        <p:sp>
          <p:nvSpPr>
            <p:cNvPr id="2571" name="Google Shape;2571;p1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572" name="Google Shape;2572;p1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3" name="Google Shape;2573;p1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4" name="Google Shape;2574;p1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5" name="Google Shape;2575;p176"/>
          <p:cNvGrpSpPr/>
          <p:nvPr/>
        </p:nvGrpSpPr>
        <p:grpSpPr>
          <a:xfrm>
            <a:off x="457377" y="2996663"/>
            <a:ext cx="602564" cy="377174"/>
            <a:chOff x="457200" y="1466425"/>
            <a:chExt cx="776900" cy="486300"/>
          </a:xfrm>
        </p:grpSpPr>
        <p:sp>
          <p:nvSpPr>
            <p:cNvPr id="2576" name="Google Shape;2576;p1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577" name="Google Shape;2577;p1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8" name="Google Shape;2578;p1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9" name="Google Shape;2579;p1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0" name="Google Shape;2580;p176"/>
          <p:cNvGrpSpPr/>
          <p:nvPr/>
        </p:nvGrpSpPr>
        <p:grpSpPr>
          <a:xfrm>
            <a:off x="457265" y="3434767"/>
            <a:ext cx="602564" cy="377174"/>
            <a:chOff x="457200" y="1466425"/>
            <a:chExt cx="776900" cy="486300"/>
          </a:xfrm>
        </p:grpSpPr>
        <p:sp>
          <p:nvSpPr>
            <p:cNvPr id="2581" name="Google Shape;2581;p1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582" name="Google Shape;2582;p1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3" name="Google Shape;2583;p1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4" name="Google Shape;2584;p1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5" name="Google Shape;2585;p176"/>
          <p:cNvGrpSpPr/>
          <p:nvPr/>
        </p:nvGrpSpPr>
        <p:grpSpPr>
          <a:xfrm>
            <a:off x="457402" y="2135288"/>
            <a:ext cx="602564" cy="377174"/>
            <a:chOff x="457200" y="1466425"/>
            <a:chExt cx="776900" cy="486300"/>
          </a:xfrm>
        </p:grpSpPr>
        <p:sp>
          <p:nvSpPr>
            <p:cNvPr id="2586" name="Google Shape;2586;p1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587" name="Google Shape;2587;p1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8" name="Google Shape;2588;p1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9" name="Google Shape;2589;p1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0" name="Google Shape;2590;p176"/>
          <p:cNvGrpSpPr/>
          <p:nvPr/>
        </p:nvGrpSpPr>
        <p:grpSpPr>
          <a:xfrm>
            <a:off x="457290" y="2573392"/>
            <a:ext cx="602564" cy="377174"/>
            <a:chOff x="457200" y="1466425"/>
            <a:chExt cx="776900" cy="486300"/>
          </a:xfrm>
        </p:grpSpPr>
        <p:sp>
          <p:nvSpPr>
            <p:cNvPr id="2591" name="Google Shape;2591;p1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592" name="Google Shape;2592;p1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3" name="Google Shape;2593;p1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4" name="Google Shape;2594;p1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5" name="Google Shape;2595;p176"/>
          <p:cNvGrpSpPr/>
          <p:nvPr/>
        </p:nvGrpSpPr>
        <p:grpSpPr>
          <a:xfrm>
            <a:off x="457352" y="1258913"/>
            <a:ext cx="602564" cy="377174"/>
            <a:chOff x="457200" y="1466425"/>
            <a:chExt cx="776900" cy="486300"/>
          </a:xfrm>
        </p:grpSpPr>
        <p:sp>
          <p:nvSpPr>
            <p:cNvPr id="2596" name="Google Shape;2596;p1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597" name="Google Shape;2597;p1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8" name="Google Shape;2598;p1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9" name="Google Shape;2599;p1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0" name="Google Shape;2600;p176"/>
          <p:cNvGrpSpPr/>
          <p:nvPr/>
        </p:nvGrpSpPr>
        <p:grpSpPr>
          <a:xfrm>
            <a:off x="457240" y="1697017"/>
            <a:ext cx="602564" cy="377174"/>
            <a:chOff x="457200" y="1466425"/>
            <a:chExt cx="776900" cy="486300"/>
          </a:xfrm>
        </p:grpSpPr>
        <p:sp>
          <p:nvSpPr>
            <p:cNvPr id="2601" name="Google Shape;2601;p1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602" name="Google Shape;2602;p1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3" name="Google Shape;2603;p1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2604" name="Shape 2604"/>
        <p:cNvGrpSpPr/>
        <p:nvPr/>
      </p:nvGrpSpPr>
      <p:grpSpPr>
        <a:xfrm>
          <a:off x="0" y="0"/>
          <a:ext cx="0" cy="0"/>
          <a:chOff x="0" y="0"/>
          <a:chExt cx="0" cy="0"/>
        </a:xfrm>
      </p:grpSpPr>
      <p:sp>
        <p:nvSpPr>
          <p:cNvPr id="2605" name="Google Shape;2605;p1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6" name="Google Shape;2606;p1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07" name="Google Shape;2607;p1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8" name="Google Shape;2608;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9" name="Google Shape;2609;p1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0" name="Google Shape;2610;p1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11" name="Google Shape;2611;p177"/>
          <p:cNvGrpSpPr/>
          <p:nvPr/>
        </p:nvGrpSpPr>
        <p:grpSpPr>
          <a:xfrm>
            <a:off x="457181" y="1345103"/>
            <a:ext cx="533372" cy="533480"/>
            <a:chOff x="457200" y="1378813"/>
            <a:chExt cx="695400" cy="695450"/>
          </a:xfrm>
        </p:grpSpPr>
        <p:sp>
          <p:nvSpPr>
            <p:cNvPr id="2612" name="Google Shape;2612;p1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613" name="Google Shape;2613;p1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4" name="Google Shape;2614;p1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16" name="Google Shape;2616;p177"/>
          <p:cNvGrpSpPr/>
          <p:nvPr/>
        </p:nvGrpSpPr>
        <p:grpSpPr>
          <a:xfrm>
            <a:off x="3228956" y="1345103"/>
            <a:ext cx="533372" cy="533480"/>
            <a:chOff x="457200" y="1378813"/>
            <a:chExt cx="695400" cy="695450"/>
          </a:xfrm>
        </p:grpSpPr>
        <p:sp>
          <p:nvSpPr>
            <p:cNvPr id="2617" name="Google Shape;2617;p1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618" name="Google Shape;2618;p1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9" name="Google Shape;2619;p17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7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21" name="Google Shape;2621;p177"/>
          <p:cNvGrpSpPr/>
          <p:nvPr/>
        </p:nvGrpSpPr>
        <p:grpSpPr>
          <a:xfrm>
            <a:off x="6134081" y="1345853"/>
            <a:ext cx="533372" cy="533480"/>
            <a:chOff x="457200" y="1378813"/>
            <a:chExt cx="695400" cy="695450"/>
          </a:xfrm>
        </p:grpSpPr>
        <p:sp>
          <p:nvSpPr>
            <p:cNvPr id="2622" name="Google Shape;2622;p1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623" name="Google Shape;2623;p1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4" name="Google Shape;2624;p1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2626" name="Shape 2626"/>
        <p:cNvGrpSpPr/>
        <p:nvPr/>
      </p:nvGrpSpPr>
      <p:grpSpPr>
        <a:xfrm>
          <a:off x="0" y="0"/>
          <a:ext cx="0" cy="0"/>
          <a:chOff x="0" y="0"/>
          <a:chExt cx="0" cy="0"/>
        </a:xfrm>
      </p:grpSpPr>
      <p:pic>
        <p:nvPicPr>
          <p:cNvPr id="2627" name="Google Shape;2627;p1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628" name="Google Shape;2628;p1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0" name="Google Shape;2630;p1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31" name="Google Shape;2631;p1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32" name="Google Shape;2632;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33" name="Google Shape;2633;p1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34" name="Google Shape;2634;p1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35" name="Google Shape;2635;p178"/>
          <p:cNvGrpSpPr/>
          <p:nvPr/>
        </p:nvGrpSpPr>
        <p:grpSpPr>
          <a:xfrm>
            <a:off x="457206" y="1421303"/>
            <a:ext cx="533372" cy="533480"/>
            <a:chOff x="457200" y="1378813"/>
            <a:chExt cx="695400" cy="695450"/>
          </a:xfrm>
        </p:grpSpPr>
        <p:sp>
          <p:nvSpPr>
            <p:cNvPr id="2636" name="Google Shape;2636;p1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637" name="Google Shape;2637;p1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8" name="Google Shape;2638;p1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9" name="Google Shape;2639;p1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0" name="Google Shape;2640;p1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1" name="Google Shape;2641;p178"/>
          <p:cNvGrpSpPr/>
          <p:nvPr/>
        </p:nvGrpSpPr>
        <p:grpSpPr>
          <a:xfrm>
            <a:off x="4936306" y="1423553"/>
            <a:ext cx="533372" cy="533480"/>
            <a:chOff x="457200" y="1378813"/>
            <a:chExt cx="695400" cy="695450"/>
          </a:xfrm>
        </p:grpSpPr>
        <p:sp>
          <p:nvSpPr>
            <p:cNvPr id="2642" name="Google Shape;2642;p1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43" name="Google Shape;2643;p1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4" name="Google Shape;2644;p1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5" name="Google Shape;2645;p1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2646" name="Shape 2646"/>
        <p:cNvGrpSpPr/>
        <p:nvPr/>
      </p:nvGrpSpPr>
      <p:grpSpPr>
        <a:xfrm>
          <a:off x="0" y="0"/>
          <a:ext cx="0" cy="0"/>
          <a:chOff x="0" y="0"/>
          <a:chExt cx="0" cy="0"/>
        </a:xfrm>
      </p:grpSpPr>
      <p:sp>
        <p:nvSpPr>
          <p:cNvPr id="2647" name="Google Shape;2647;p1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8" name="Google Shape;2648;p1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9" name="Google Shape;2649;p1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0" name="Google Shape;2650;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51" name="Google Shape;2651;p1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52" name="Google Shape;2652;p1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3" name="Google Shape;2653;p1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654" name="Google Shape;2654;p1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659" name="Google Shape;2659;p1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660" name="Google Shape;2660;p1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665" name="Google Shape;2665;p1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666" name="Google Shape;2666;p1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9" name="Google Shape;2669;p1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670" name="Google Shape;2670;p1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1" name="Google Shape;2671;p1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2" name="Google Shape;2672;p1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2673" name="Shape 2673"/>
        <p:cNvGrpSpPr/>
        <p:nvPr/>
      </p:nvGrpSpPr>
      <p:grpSpPr>
        <a:xfrm>
          <a:off x="0" y="0"/>
          <a:ext cx="0" cy="0"/>
          <a:chOff x="0" y="0"/>
          <a:chExt cx="0" cy="0"/>
        </a:xfrm>
      </p:grpSpPr>
      <p:sp>
        <p:nvSpPr>
          <p:cNvPr id="2674" name="Google Shape;2674;p1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6" name="Google Shape;2676;p1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77" name="Google Shape;2677;p1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8" name="Google Shape;2678;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79" name="Google Shape;2679;p1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80" name="Google Shape;2680;p1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1" name="Google Shape;2681;p1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2" name="Google Shape;2682;p1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6" name="Google Shape;2686;p1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7" name="Google Shape;2687;p1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88" name="Google Shape;2688;p1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689" name="Google Shape;2689;p1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690" name="Google Shape;2690;p1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691" name="Google Shape;2691;p1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2692" name="Shape 2692"/>
        <p:cNvGrpSpPr/>
        <p:nvPr/>
      </p:nvGrpSpPr>
      <p:grpSpPr>
        <a:xfrm>
          <a:off x="0" y="0"/>
          <a:ext cx="0" cy="0"/>
          <a:chOff x="0" y="0"/>
          <a:chExt cx="0" cy="0"/>
        </a:xfrm>
      </p:grpSpPr>
      <p:sp>
        <p:nvSpPr>
          <p:cNvPr id="2693" name="Google Shape;2693;p1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5" name="Google Shape;2695;p1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96" name="Google Shape;2696;p1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97" name="Google Shape;2697;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98" name="Google Shape;2698;p1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9" name="Google Shape;2699;p1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0" name="Google Shape;2700;p1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1" name="Google Shape;2701;p1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5" name="Google Shape;2705;p1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6" name="Google Shape;2706;p1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07" name="Google Shape;2707;p1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708" name="Google Shape;2708;p1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709" name="Google Shape;2709;p1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710" name="Google Shape;2710;p1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2711" name="Shape 2711"/>
        <p:cNvGrpSpPr/>
        <p:nvPr/>
      </p:nvGrpSpPr>
      <p:grpSpPr>
        <a:xfrm>
          <a:off x="0" y="0"/>
          <a:ext cx="0" cy="0"/>
          <a:chOff x="0" y="0"/>
          <a:chExt cx="0" cy="0"/>
        </a:xfrm>
      </p:grpSpPr>
      <p:sp>
        <p:nvSpPr>
          <p:cNvPr id="2712" name="Google Shape;2712;p1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4" name="Google Shape;2714;p1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5" name="Google Shape;2715;p1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6" name="Google Shape;2716;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17" name="Google Shape;2717;p1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8" name="Google Shape;2718;p1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9" name="Google Shape;2719;p1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0" name="Google Shape;2720;p1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4" name="Google Shape;2724;p1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5" name="Google Shape;2725;p1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26" name="Google Shape;2726;p1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727" name="Google Shape;2727;p1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728" name="Google Shape;2728;p1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729" name="Google Shape;2729;p1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2730" name="Shape 2730"/>
        <p:cNvGrpSpPr/>
        <p:nvPr/>
      </p:nvGrpSpPr>
      <p:grpSpPr>
        <a:xfrm>
          <a:off x="0" y="0"/>
          <a:ext cx="0" cy="0"/>
          <a:chOff x="0" y="0"/>
          <a:chExt cx="0" cy="0"/>
        </a:xfrm>
      </p:grpSpPr>
      <p:sp>
        <p:nvSpPr>
          <p:cNvPr id="2731" name="Google Shape;2731;p1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3" name="Google Shape;2733;p1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4" name="Google Shape;2734;p1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5" name="Google Shape;2735;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36" name="Google Shape;2736;p1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7" name="Google Shape;2737;p1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8" name="Google Shape;2738;p1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9" name="Google Shape;2739;p1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3" name="Google Shape;2743;p1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4" name="Google Shape;2744;p1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45" name="Google Shape;2745;p1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746" name="Google Shape;2746;p1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2747" name="Google Shape;2747;p1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2748" name="Google Shape;2748;p1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2749" name="Shape 2749"/>
        <p:cNvGrpSpPr/>
        <p:nvPr/>
      </p:nvGrpSpPr>
      <p:grpSpPr>
        <a:xfrm>
          <a:off x="0" y="0"/>
          <a:ext cx="0" cy="0"/>
          <a:chOff x="0" y="0"/>
          <a:chExt cx="0" cy="0"/>
        </a:xfrm>
      </p:grpSpPr>
      <p:sp>
        <p:nvSpPr>
          <p:cNvPr id="2750" name="Google Shape;2750;p1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2" name="Google Shape;2752;p1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53" name="Google Shape;2753;p1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54" name="Google Shape;2754;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55" name="Google Shape;2755;p1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6" name="Google Shape;2756;p1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7" name="Google Shape;2757;p1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8" name="Google Shape;2758;p1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2" name="Google Shape;2762;p1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3" name="Google Shape;2763;p1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4" name="Google Shape;2764;p1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66" name="Google Shape;2766;p1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767" name="Google Shape;2767;p1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768" name="Google Shape;2768;p1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769" name="Google Shape;2769;p1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2770" name="Google Shape;2770;p1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8"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2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 name="Google Shape;10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t/>
            </a:r>
            <a:endParaRPr sz="600">
              <a:latin typeface="Roboto"/>
              <a:ea typeface="Roboto"/>
              <a:cs typeface="Roboto"/>
              <a:sym typeface="Roboto"/>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2771" name="Shape 2771"/>
        <p:cNvGrpSpPr/>
        <p:nvPr/>
      </p:nvGrpSpPr>
      <p:grpSpPr>
        <a:xfrm>
          <a:off x="0" y="0"/>
          <a:ext cx="0" cy="0"/>
          <a:chOff x="0" y="0"/>
          <a:chExt cx="0" cy="0"/>
        </a:xfrm>
      </p:grpSpPr>
      <p:sp>
        <p:nvSpPr>
          <p:cNvPr id="2772" name="Google Shape;2772;p1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4" name="Google Shape;2774;p1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75" name="Google Shape;2775;p1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76" name="Google Shape;2776;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7" name="Google Shape;2777;p1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78" name="Google Shape;2778;p1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9" name="Google Shape;2779;p1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0" name="Google Shape;2780;p1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4" name="Google Shape;2784;p1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5" name="Google Shape;2785;p1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6" name="Google Shape;2786;p1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88" name="Google Shape;2788;p1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789" name="Google Shape;2789;p1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2790" name="Google Shape;2790;p1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791" name="Google Shape;2791;p1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2792" name="Google Shape;2792;p1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2793" name="Shape 2793"/>
        <p:cNvGrpSpPr/>
        <p:nvPr/>
      </p:nvGrpSpPr>
      <p:grpSpPr>
        <a:xfrm>
          <a:off x="0" y="0"/>
          <a:ext cx="0" cy="0"/>
          <a:chOff x="0" y="0"/>
          <a:chExt cx="0" cy="0"/>
        </a:xfrm>
      </p:grpSpPr>
      <p:sp>
        <p:nvSpPr>
          <p:cNvPr id="2794" name="Google Shape;2794;p1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6" name="Google Shape;2796;p1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97" name="Google Shape;2797;p1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98" name="Google Shape;2798;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99" name="Google Shape;2799;p1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00" name="Google Shape;2800;p1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1" name="Google Shape;2801;p1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2" name="Google Shape;2802;p1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6" name="Google Shape;2806;p1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7" name="Google Shape;2807;p1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8" name="Google Shape;2808;p1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10" name="Google Shape;2810;p1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811" name="Google Shape;2811;p1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2812" name="Google Shape;2812;p1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2813" name="Google Shape;2813;p1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2814" name="Google Shape;2814;p1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2815" name="Shape 2815"/>
        <p:cNvGrpSpPr/>
        <p:nvPr/>
      </p:nvGrpSpPr>
      <p:grpSpPr>
        <a:xfrm>
          <a:off x="0" y="0"/>
          <a:ext cx="0" cy="0"/>
          <a:chOff x="0" y="0"/>
          <a:chExt cx="0" cy="0"/>
        </a:xfrm>
      </p:grpSpPr>
      <p:sp>
        <p:nvSpPr>
          <p:cNvPr id="2816" name="Google Shape;2816;p1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8" name="Google Shape;2818;p1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19" name="Google Shape;2819;p1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20" name="Google Shape;2820;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21" name="Google Shape;2821;p1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22" name="Google Shape;2822;p1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3" name="Google Shape;2823;p1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4" name="Google Shape;2824;p1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8" name="Google Shape;2828;p1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9" name="Google Shape;2829;p1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0" name="Google Shape;2830;p1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32" name="Google Shape;2832;p1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833" name="Google Shape;2833;p1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834" name="Google Shape;2834;p1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835" name="Google Shape;2835;p1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836" name="Google Shape;2836;p1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2837" name="Shape 2837"/>
        <p:cNvGrpSpPr/>
        <p:nvPr/>
      </p:nvGrpSpPr>
      <p:grpSpPr>
        <a:xfrm>
          <a:off x="0" y="0"/>
          <a:ext cx="0" cy="0"/>
          <a:chOff x="0" y="0"/>
          <a:chExt cx="0" cy="0"/>
        </a:xfrm>
      </p:grpSpPr>
      <p:sp>
        <p:nvSpPr>
          <p:cNvPr id="2838" name="Google Shape;2838;p1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0" name="Google Shape;2840;p1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41" name="Google Shape;2841;p1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42" name="Google Shape;2842;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43" name="Google Shape;2843;p1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4" name="Google Shape;2844;p1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5" name="Google Shape;2845;p1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6" name="Google Shape;2846;p1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2" name="Google Shape;2852;p1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3" name="Google Shape;2853;p1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4" name="Google Shape;2854;p1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5" name="Google Shape;2855;p1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56" name="Google Shape;2856;p1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857" name="Google Shape;2857;p1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858" name="Google Shape;2858;p1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859" name="Google Shape;2859;p1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860" name="Google Shape;2860;p1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861" name="Google Shape;2861;p1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2862" name="Shape 2862"/>
        <p:cNvGrpSpPr/>
        <p:nvPr/>
      </p:nvGrpSpPr>
      <p:grpSpPr>
        <a:xfrm>
          <a:off x="0" y="0"/>
          <a:ext cx="0" cy="0"/>
          <a:chOff x="0" y="0"/>
          <a:chExt cx="0" cy="0"/>
        </a:xfrm>
      </p:grpSpPr>
      <p:sp>
        <p:nvSpPr>
          <p:cNvPr id="2863" name="Google Shape;2863;p1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5" name="Google Shape;2865;p1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6" name="Google Shape;2866;p1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67" name="Google Shape;2867;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68" name="Google Shape;2868;p1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69" name="Google Shape;2869;p1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0" name="Google Shape;2870;p1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1" name="Google Shape;2871;p1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7" name="Google Shape;2877;p1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8" name="Google Shape;2878;p1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9" name="Google Shape;2879;p1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0" name="Google Shape;2880;p1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81" name="Google Shape;2881;p1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882" name="Google Shape;2882;p1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883" name="Google Shape;2883;p1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884" name="Google Shape;2884;p1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885" name="Google Shape;2885;p1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886" name="Google Shape;2886;p1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2887" name="Shape 2887"/>
        <p:cNvGrpSpPr/>
        <p:nvPr/>
      </p:nvGrpSpPr>
      <p:grpSpPr>
        <a:xfrm>
          <a:off x="0" y="0"/>
          <a:ext cx="0" cy="0"/>
          <a:chOff x="0" y="0"/>
          <a:chExt cx="0" cy="0"/>
        </a:xfrm>
      </p:grpSpPr>
      <p:sp>
        <p:nvSpPr>
          <p:cNvPr id="2888" name="Google Shape;2888;p1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0" name="Google Shape;2890;p1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91" name="Google Shape;2891;p1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2" name="Google Shape;2892;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93" name="Google Shape;2893;p1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94" name="Google Shape;2894;p1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5" name="Google Shape;2895;p1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6" name="Google Shape;2896;p1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2" name="Google Shape;2902;p1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3" name="Google Shape;2903;p1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4" name="Google Shape;2904;p1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5" name="Google Shape;2905;p1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06" name="Google Shape;2906;p1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907" name="Google Shape;2907;p1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908" name="Google Shape;2908;p1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909" name="Google Shape;2909;p1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910" name="Google Shape;2910;p1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911" name="Google Shape;2911;p1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2912" name="Shape 2912"/>
        <p:cNvGrpSpPr/>
        <p:nvPr/>
      </p:nvGrpSpPr>
      <p:grpSpPr>
        <a:xfrm>
          <a:off x="0" y="0"/>
          <a:ext cx="0" cy="0"/>
          <a:chOff x="0" y="0"/>
          <a:chExt cx="0" cy="0"/>
        </a:xfrm>
      </p:grpSpPr>
      <p:sp>
        <p:nvSpPr>
          <p:cNvPr id="2913" name="Google Shape;2913;p1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5" name="Google Shape;2915;p1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16" name="Google Shape;2916;p1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7" name="Google Shape;2917;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18" name="Google Shape;2918;p1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9" name="Google Shape;2919;p1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0" name="Google Shape;2920;p1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1" name="Google Shape;2921;p1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7" name="Google Shape;2927;p1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8" name="Google Shape;2928;p1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9" name="Google Shape;2929;p1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0" name="Google Shape;2930;p1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31" name="Google Shape;2931;p1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932" name="Google Shape;2932;p1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933" name="Google Shape;2933;p1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934" name="Google Shape;2934;p1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935" name="Google Shape;2935;p1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936" name="Google Shape;2936;p1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2937" name="Shape 2937"/>
        <p:cNvGrpSpPr/>
        <p:nvPr/>
      </p:nvGrpSpPr>
      <p:grpSpPr>
        <a:xfrm>
          <a:off x="0" y="0"/>
          <a:ext cx="0" cy="0"/>
          <a:chOff x="0" y="0"/>
          <a:chExt cx="0" cy="0"/>
        </a:xfrm>
      </p:grpSpPr>
      <p:sp>
        <p:nvSpPr>
          <p:cNvPr id="2938" name="Google Shape;2938;p1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0" name="Google Shape;2940;p1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41" name="Google Shape;2941;p1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42" name="Google Shape;2942;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43" name="Google Shape;2943;p1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44" name="Google Shape;2944;p1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5" name="Google Shape;2945;p1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6" name="Google Shape;2946;p1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8" name="Google Shape;2948;p1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0" name="Google Shape;2950;p1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2" name="Google Shape;2952;p1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4" name="Google Shape;2954;p1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6" name="Google Shape;2956;p1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58" name="Google Shape;2958;p1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959" name="Google Shape;2959;p1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960" name="Google Shape;2960;p1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961" name="Google Shape;2961;p1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962" name="Google Shape;2962;p1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963" name="Google Shape;2963;p1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964" name="Google Shape;2964;p1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2965" name="Shape 2965"/>
        <p:cNvGrpSpPr/>
        <p:nvPr/>
      </p:nvGrpSpPr>
      <p:grpSpPr>
        <a:xfrm>
          <a:off x="0" y="0"/>
          <a:ext cx="0" cy="0"/>
          <a:chOff x="0" y="0"/>
          <a:chExt cx="0" cy="0"/>
        </a:xfrm>
      </p:grpSpPr>
      <p:sp>
        <p:nvSpPr>
          <p:cNvPr id="2966" name="Google Shape;2966;p1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8" name="Google Shape;2968;p1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69" name="Google Shape;2969;p1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70" name="Google Shape;2970;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71" name="Google Shape;2971;p1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72" name="Google Shape;2972;p1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3" name="Google Shape;2973;p1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4" name="Google Shape;2974;p1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6" name="Google Shape;2976;p1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8" name="Google Shape;2978;p1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0" name="Google Shape;2980;p1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2" name="Google Shape;2982;p1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4" name="Google Shape;2984;p1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86" name="Google Shape;2986;p1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987" name="Google Shape;2987;p1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988" name="Google Shape;2988;p1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989" name="Google Shape;2989;p1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990" name="Google Shape;2990;p1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991" name="Google Shape;2991;p1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992" name="Google Shape;2992;p1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2993" name="Shape 2993"/>
        <p:cNvGrpSpPr/>
        <p:nvPr/>
      </p:nvGrpSpPr>
      <p:grpSpPr>
        <a:xfrm>
          <a:off x="0" y="0"/>
          <a:ext cx="0" cy="0"/>
          <a:chOff x="0" y="0"/>
          <a:chExt cx="0" cy="0"/>
        </a:xfrm>
      </p:grpSpPr>
      <p:sp>
        <p:nvSpPr>
          <p:cNvPr id="2994" name="Google Shape;2994;p1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6" name="Google Shape;2996;p1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97" name="Google Shape;2997;p1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98" name="Google Shape;2998;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99" name="Google Shape;2999;p1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00" name="Google Shape;3000;p1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1" name="Google Shape;3001;p1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2" name="Google Shape;3002;p1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4" name="Google Shape;3004;p1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6" name="Google Shape;3006;p1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8" name="Google Shape;3008;p1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0" name="Google Shape;3010;p1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2" name="Google Shape;3012;p1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14" name="Google Shape;3014;p1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3015" name="Google Shape;3015;p1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3016" name="Google Shape;3016;p1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3017" name="Google Shape;3017;p1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3018" name="Google Shape;3018;p1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3019" name="Google Shape;3019;p1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3020" name="Google Shape;3020;p1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3" name="Shape 103"/>
        <p:cNvGrpSpPr/>
        <p:nvPr/>
      </p:nvGrpSpPr>
      <p:grpSpPr>
        <a:xfrm>
          <a:off x="0" y="0"/>
          <a:ext cx="0" cy="0"/>
          <a:chOff x="0" y="0"/>
          <a:chExt cx="0" cy="0"/>
        </a:xfrm>
      </p:grpSpPr>
      <p:sp>
        <p:nvSpPr>
          <p:cNvPr id="104" name="Google Shape;104;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 name="Google Shape;105;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6" name="Google Shape;106;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8" name="Google Shape;108;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3021" name="Shape 3021"/>
        <p:cNvGrpSpPr/>
        <p:nvPr/>
      </p:nvGrpSpPr>
      <p:grpSpPr>
        <a:xfrm>
          <a:off x="0" y="0"/>
          <a:ext cx="0" cy="0"/>
          <a:chOff x="0" y="0"/>
          <a:chExt cx="0" cy="0"/>
        </a:xfrm>
      </p:grpSpPr>
      <p:sp>
        <p:nvSpPr>
          <p:cNvPr id="3022" name="Google Shape;3022;p1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4" name="Google Shape;3024;p1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25" name="Google Shape;3025;p1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6" name="Google Shape;3026;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27" name="Google Shape;3027;p1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28" name="Google Shape;3028;p1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9" name="Google Shape;3029;p1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0" name="Google Shape;3030;p1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2" name="Google Shape;3032;p1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4" name="Google Shape;3034;p1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6" name="Google Shape;3036;p1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8" name="Google Shape;3038;p1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0" name="Google Shape;3040;p1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42" name="Google Shape;3042;p1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3043" name="Google Shape;3043;p1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3044" name="Google Shape;3044;p1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3045" name="Google Shape;3045;p1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3046" name="Google Shape;3046;p1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3047" name="Google Shape;3047;p1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3048" name="Google Shape;3048;p1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3049" name="Shape 3049"/>
        <p:cNvGrpSpPr/>
        <p:nvPr/>
      </p:nvGrpSpPr>
      <p:grpSpPr>
        <a:xfrm>
          <a:off x="0" y="0"/>
          <a:ext cx="0" cy="0"/>
          <a:chOff x="0" y="0"/>
          <a:chExt cx="0" cy="0"/>
        </a:xfrm>
      </p:grpSpPr>
      <p:sp>
        <p:nvSpPr>
          <p:cNvPr id="3050" name="Google Shape;3050;p1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1" name="Google Shape;3051;p1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52" name="Google Shape;3052;p1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3" name="Google Shape;3053;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54" name="Google Shape;3054;p1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55" name="Google Shape;3055;p1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6" name="Google Shape;3056;p1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8" name="Google Shape;3058;p1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0" name="Google Shape;3060;p1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2" name="Google Shape;3062;p1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4" name="Google Shape;3064;p1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6" name="Google Shape;3066;p1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8" name="Google Shape;3068;p1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0" name="Google Shape;3070;p1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72" name="Google Shape;3072;p1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073" name="Google Shape;3073;p1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3074" name="Google Shape;3074;p1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075" name="Google Shape;3075;p1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3076" name="Google Shape;3076;p1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077" name="Google Shape;3077;p1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3078" name="Google Shape;3078;p1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079" name="Google Shape;3079;p1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3080" name="Shape 3080"/>
        <p:cNvGrpSpPr/>
        <p:nvPr/>
      </p:nvGrpSpPr>
      <p:grpSpPr>
        <a:xfrm>
          <a:off x="0" y="0"/>
          <a:ext cx="0" cy="0"/>
          <a:chOff x="0" y="0"/>
          <a:chExt cx="0" cy="0"/>
        </a:xfrm>
      </p:grpSpPr>
      <p:sp>
        <p:nvSpPr>
          <p:cNvPr id="3081" name="Google Shape;3081;p1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2" name="Google Shape;3082;p1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83" name="Google Shape;3083;p1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84" name="Google Shape;3084;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85" name="Google Shape;3085;p1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6" name="Google Shape;3086;p1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7" name="Google Shape;3087;p1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9" name="Google Shape;3089;p1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1" name="Google Shape;3091;p1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3" name="Google Shape;3093;p1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5" name="Google Shape;3095;p1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7" name="Google Shape;3097;p1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9" name="Google Shape;3099;p1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1" name="Google Shape;3101;p1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03" name="Google Shape;3103;p1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104" name="Google Shape;3104;p1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3105" name="Google Shape;3105;p1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106" name="Google Shape;3106;p1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3107" name="Google Shape;3107;p1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108" name="Google Shape;3108;p1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3109" name="Google Shape;3109;p1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110" name="Google Shape;3110;p1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3111" name="Shape 3111"/>
        <p:cNvGrpSpPr/>
        <p:nvPr/>
      </p:nvGrpSpPr>
      <p:grpSpPr>
        <a:xfrm>
          <a:off x="0" y="0"/>
          <a:ext cx="0" cy="0"/>
          <a:chOff x="0" y="0"/>
          <a:chExt cx="0" cy="0"/>
        </a:xfrm>
      </p:grpSpPr>
      <p:sp>
        <p:nvSpPr>
          <p:cNvPr id="3112" name="Google Shape;3112;p1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3" name="Google Shape;3113;p1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4" name="Google Shape;3114;p1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5" name="Google Shape;3115;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6" name="Google Shape;3116;p1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17" name="Google Shape;3117;p1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8" name="Google Shape;3118;p1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0" name="Google Shape;3120;p1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2" name="Google Shape;3122;p1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4" name="Google Shape;3124;p1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6" name="Google Shape;3126;p1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8" name="Google Shape;3128;p1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0" name="Google Shape;3130;p1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2" name="Google Shape;3132;p1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34" name="Google Shape;3134;p1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3135" name="Google Shape;3135;p1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3136" name="Google Shape;3136;p1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3137" name="Google Shape;3137;p1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3138" name="Google Shape;3138;p1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3139" name="Google Shape;3139;p1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3140" name="Google Shape;3140;p1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3141" name="Google Shape;3141;p1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3142" name="Shape 3142"/>
        <p:cNvGrpSpPr/>
        <p:nvPr/>
      </p:nvGrpSpPr>
      <p:grpSpPr>
        <a:xfrm>
          <a:off x="0" y="0"/>
          <a:ext cx="0" cy="0"/>
          <a:chOff x="0" y="0"/>
          <a:chExt cx="0" cy="0"/>
        </a:xfrm>
      </p:grpSpPr>
      <p:sp>
        <p:nvSpPr>
          <p:cNvPr id="3143" name="Google Shape;3143;p1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4" name="Google Shape;3144;p1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45" name="Google Shape;3145;p1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46" name="Google Shape;3146;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47" name="Google Shape;3147;p1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48" name="Google Shape;3148;p1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9" name="Google Shape;3149;p1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1" name="Google Shape;3151;p1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3" name="Google Shape;3153;p1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5" name="Google Shape;3155;p1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7" name="Google Shape;3157;p1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9" name="Google Shape;3159;p1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1" name="Google Shape;3161;p1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3" name="Google Shape;3163;p1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65" name="Google Shape;3165;p1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166" name="Google Shape;3166;p1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3167" name="Google Shape;3167;p1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3168" name="Google Shape;3168;p1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3169" name="Google Shape;3169;p1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3170" name="Google Shape;3170;p1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3171" name="Google Shape;3171;p1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3172" name="Google Shape;3172;p1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0" name="Shape 110"/>
        <p:cNvGrpSpPr/>
        <p:nvPr/>
      </p:nvGrpSpPr>
      <p:grpSpPr>
        <a:xfrm>
          <a:off x="0" y="0"/>
          <a:ext cx="0" cy="0"/>
          <a:chOff x="0" y="0"/>
          <a:chExt cx="0" cy="0"/>
        </a:xfrm>
      </p:grpSpPr>
      <p:pic>
        <p:nvPicPr>
          <p:cNvPr id="111" name="Google Shape;111;p2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2" name="Google Shape;112;p2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2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 name="Google Shape;114;p2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2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 name="Google Shape;116;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7" name="Google Shape;117;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 name="Google Shape;118;p2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9" name="Shape 119"/>
        <p:cNvGrpSpPr/>
        <p:nvPr/>
      </p:nvGrpSpPr>
      <p:grpSpPr>
        <a:xfrm>
          <a:off x="0" y="0"/>
          <a:ext cx="0" cy="0"/>
          <a:chOff x="0" y="0"/>
          <a:chExt cx="0" cy="0"/>
        </a:xfrm>
      </p:grpSpPr>
      <p:pic>
        <p:nvPicPr>
          <p:cNvPr id="120" name="Google Shape;12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 name="Google Shape;122;p2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3" name="Google Shape;123;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6" name="Google Shape;126;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9" name="Google Shape;129;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0" name="Google Shape;130;p2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1" name="Google Shape;131;p2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32" name="Shape 132"/>
        <p:cNvGrpSpPr/>
        <p:nvPr/>
      </p:nvGrpSpPr>
      <p:grpSpPr>
        <a:xfrm>
          <a:off x="0" y="0"/>
          <a:ext cx="0" cy="0"/>
          <a:chOff x="0" y="0"/>
          <a:chExt cx="0" cy="0"/>
        </a:xfrm>
      </p:grpSpPr>
      <p:pic>
        <p:nvPicPr>
          <p:cNvPr id="133" name="Google Shape;133;p2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6" name="Google Shape;136;p2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39" name="Google Shape;139;p2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0" name="Google Shape;140;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 name="Google Shape;141;p2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42" name="Shape 142"/>
        <p:cNvGrpSpPr/>
        <p:nvPr/>
      </p:nvGrpSpPr>
      <p:grpSpPr>
        <a:xfrm>
          <a:off x="0" y="0"/>
          <a:ext cx="0" cy="0"/>
          <a:chOff x="0" y="0"/>
          <a:chExt cx="0" cy="0"/>
        </a:xfrm>
      </p:grpSpPr>
      <p:pic>
        <p:nvPicPr>
          <p:cNvPr id="143" name="Google Shape;143;p2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4" name="Google Shape;14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8" name="Google Shape;148;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2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51" name="Shape 151"/>
        <p:cNvGrpSpPr/>
        <p:nvPr/>
      </p:nvGrpSpPr>
      <p:grpSpPr>
        <a:xfrm>
          <a:off x="0" y="0"/>
          <a:ext cx="0" cy="0"/>
          <a:chOff x="0" y="0"/>
          <a:chExt cx="0" cy="0"/>
        </a:xfrm>
      </p:grpSpPr>
      <p:pic>
        <p:nvPicPr>
          <p:cNvPr id="152" name="Google Shape;152;p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5" name="Google Shape;155;p2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8" name="Google Shape;158;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 name="Google Shape;159;p2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60" name="Shape 160"/>
        <p:cNvGrpSpPr/>
        <p:nvPr/>
      </p:nvGrpSpPr>
      <p:grpSpPr>
        <a:xfrm>
          <a:off x="0" y="0"/>
          <a:ext cx="0" cy="0"/>
          <a:chOff x="0" y="0"/>
          <a:chExt cx="0" cy="0"/>
        </a:xfrm>
      </p:grpSpPr>
      <p:sp>
        <p:nvSpPr>
          <p:cNvPr id="161" name="Google Shape;161;p2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 name="Google Shape;162;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 name="Google Shape;163;p2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2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Google Shape;165;p2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 name="Google Shape;166;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 name="Google Shape;168;p2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69" name="Shape 169"/>
        <p:cNvGrpSpPr/>
        <p:nvPr/>
      </p:nvGrpSpPr>
      <p:grpSpPr>
        <a:xfrm>
          <a:off x="0" y="0"/>
          <a:ext cx="0" cy="0"/>
          <a:chOff x="0" y="0"/>
          <a:chExt cx="0" cy="0"/>
        </a:xfrm>
      </p:grpSpPr>
      <p:pic>
        <p:nvPicPr>
          <p:cNvPr id="170" name="Google Shape;170;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1" name="Google Shape;171;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3" name="Google Shape;173;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5" name="Google Shape;175;p2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7" name="Google Shape;177;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2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9" name="Shape 179"/>
        <p:cNvGrpSpPr/>
        <p:nvPr/>
      </p:nvGrpSpPr>
      <p:grpSpPr>
        <a:xfrm>
          <a:off x="0" y="0"/>
          <a:ext cx="0" cy="0"/>
          <a:chOff x="0" y="0"/>
          <a:chExt cx="0" cy="0"/>
        </a:xfrm>
      </p:grpSpPr>
      <p:sp>
        <p:nvSpPr>
          <p:cNvPr id="180" name="Google Shape;180;p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81" name="Google Shape;181;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82" name="Google Shape;182;p3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3" name="Google Shape;18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3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3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 name="Google Shape;187;p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8" name="Shape 188"/>
        <p:cNvGrpSpPr/>
        <p:nvPr/>
      </p:nvGrpSpPr>
      <p:grpSpPr>
        <a:xfrm>
          <a:off x="0" y="0"/>
          <a:ext cx="0" cy="0"/>
          <a:chOff x="0" y="0"/>
          <a:chExt cx="0" cy="0"/>
        </a:xfrm>
      </p:grpSpPr>
      <p:sp>
        <p:nvSpPr>
          <p:cNvPr id="189" name="Google Shape;18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 name="Google Shape;19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2" name="Google Shape;19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 name="Google Shape;194;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5" name="Google Shape;195;p31"/>
          <p:cNvGrpSpPr/>
          <p:nvPr/>
        </p:nvGrpSpPr>
        <p:grpSpPr>
          <a:xfrm>
            <a:off x="457200" y="1378813"/>
            <a:ext cx="776889" cy="621300"/>
            <a:chOff x="457200" y="1378813"/>
            <a:chExt cx="776889" cy="621300"/>
          </a:xfrm>
        </p:grpSpPr>
        <p:sp>
          <p:nvSpPr>
            <p:cNvPr id="196" name="Google Shape;196;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7" name="Google Shape;197;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1"/>
          <p:cNvGrpSpPr/>
          <p:nvPr/>
        </p:nvGrpSpPr>
        <p:grpSpPr>
          <a:xfrm>
            <a:off x="457200" y="2228725"/>
            <a:ext cx="776889" cy="621300"/>
            <a:chOff x="457200" y="1378813"/>
            <a:chExt cx="776889" cy="621300"/>
          </a:xfrm>
        </p:grpSpPr>
        <p:sp>
          <p:nvSpPr>
            <p:cNvPr id="199" name="Google Shape;199;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0" name="Google Shape;200;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1"/>
          <p:cNvGrpSpPr/>
          <p:nvPr/>
        </p:nvGrpSpPr>
        <p:grpSpPr>
          <a:xfrm>
            <a:off x="457200" y="3073850"/>
            <a:ext cx="776889" cy="621300"/>
            <a:chOff x="457200" y="1378813"/>
            <a:chExt cx="776889" cy="621300"/>
          </a:xfrm>
        </p:grpSpPr>
        <p:sp>
          <p:nvSpPr>
            <p:cNvPr id="202" name="Google Shape;202;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3" name="Google Shape;203;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31"/>
          <p:cNvGrpSpPr/>
          <p:nvPr/>
        </p:nvGrpSpPr>
        <p:grpSpPr>
          <a:xfrm>
            <a:off x="457200" y="3923750"/>
            <a:ext cx="776889" cy="621300"/>
            <a:chOff x="457200" y="1378813"/>
            <a:chExt cx="776889" cy="621300"/>
          </a:xfrm>
        </p:grpSpPr>
        <p:sp>
          <p:nvSpPr>
            <p:cNvPr id="205" name="Google Shape;205;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6" name="Google Shape;206;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3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 name="Google Shape;20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 name="Google Shape;212;p3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4" name="Shape 214"/>
        <p:cNvGrpSpPr/>
        <p:nvPr/>
      </p:nvGrpSpPr>
      <p:grpSpPr>
        <a:xfrm>
          <a:off x="0" y="0"/>
          <a:ext cx="0" cy="0"/>
          <a:chOff x="0" y="0"/>
          <a:chExt cx="0" cy="0"/>
        </a:xfrm>
      </p:grpSpPr>
      <p:sp>
        <p:nvSpPr>
          <p:cNvPr id="215" name="Google Shape;215;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 name="Google Shape;21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 name="Google Shape;21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 name="Google Shape;220;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1" name="Google Shape;221;p32"/>
          <p:cNvGrpSpPr/>
          <p:nvPr/>
        </p:nvGrpSpPr>
        <p:grpSpPr>
          <a:xfrm>
            <a:off x="457200" y="1300225"/>
            <a:ext cx="776889" cy="621300"/>
            <a:chOff x="457200" y="1378813"/>
            <a:chExt cx="776889" cy="621300"/>
          </a:xfrm>
        </p:grpSpPr>
        <p:sp>
          <p:nvSpPr>
            <p:cNvPr id="222" name="Google Shape;222;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3" name="Google Shape;223;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2"/>
          <p:cNvGrpSpPr/>
          <p:nvPr/>
        </p:nvGrpSpPr>
        <p:grpSpPr>
          <a:xfrm>
            <a:off x="457200" y="2000125"/>
            <a:ext cx="776889" cy="621300"/>
            <a:chOff x="457200" y="1378813"/>
            <a:chExt cx="776889" cy="621300"/>
          </a:xfrm>
        </p:grpSpPr>
        <p:sp>
          <p:nvSpPr>
            <p:cNvPr id="225" name="Google Shape;225;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6" name="Google Shape;226;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2"/>
          <p:cNvGrpSpPr/>
          <p:nvPr/>
        </p:nvGrpSpPr>
        <p:grpSpPr>
          <a:xfrm>
            <a:off x="457200" y="2692850"/>
            <a:ext cx="776889" cy="621300"/>
            <a:chOff x="457200" y="1378813"/>
            <a:chExt cx="776889" cy="621300"/>
          </a:xfrm>
        </p:grpSpPr>
        <p:sp>
          <p:nvSpPr>
            <p:cNvPr id="228" name="Google Shape;228;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 name="Google Shape;229;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32"/>
          <p:cNvGrpSpPr/>
          <p:nvPr/>
        </p:nvGrpSpPr>
        <p:grpSpPr>
          <a:xfrm>
            <a:off x="457200" y="3390350"/>
            <a:ext cx="776889" cy="621300"/>
            <a:chOff x="457200" y="1378813"/>
            <a:chExt cx="776889" cy="621300"/>
          </a:xfrm>
        </p:grpSpPr>
        <p:sp>
          <p:nvSpPr>
            <p:cNvPr id="231" name="Google Shape;231;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2" name="Google Shape;232;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3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 name="Google Shape;238;p3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 name="Google Shape;239;p3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0" name="Google Shape;240;p32"/>
          <p:cNvGrpSpPr/>
          <p:nvPr/>
        </p:nvGrpSpPr>
        <p:grpSpPr>
          <a:xfrm>
            <a:off x="469500" y="4083075"/>
            <a:ext cx="776889" cy="621300"/>
            <a:chOff x="457200" y="1378813"/>
            <a:chExt cx="776889" cy="621300"/>
          </a:xfrm>
        </p:grpSpPr>
        <p:sp>
          <p:nvSpPr>
            <p:cNvPr id="241" name="Google Shape;241;p3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2" name="Google Shape;242;p3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5" name="Shape 245"/>
        <p:cNvGrpSpPr/>
        <p:nvPr/>
      </p:nvGrpSpPr>
      <p:grpSpPr>
        <a:xfrm>
          <a:off x="0" y="0"/>
          <a:ext cx="0" cy="0"/>
          <a:chOff x="0" y="0"/>
          <a:chExt cx="0" cy="0"/>
        </a:xfrm>
      </p:grpSpPr>
      <p:sp>
        <p:nvSpPr>
          <p:cNvPr id="246" name="Google Shape;246;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9" name="Google Shape;249;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1" name="Google Shape;251;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2" name="Google Shape;252;p33"/>
          <p:cNvGrpSpPr/>
          <p:nvPr/>
        </p:nvGrpSpPr>
        <p:grpSpPr>
          <a:xfrm>
            <a:off x="457200" y="1237825"/>
            <a:ext cx="776900" cy="486300"/>
            <a:chOff x="457200" y="1466425"/>
            <a:chExt cx="776900" cy="486300"/>
          </a:xfrm>
        </p:grpSpPr>
        <p:sp>
          <p:nvSpPr>
            <p:cNvPr id="253" name="Google Shape;253;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4" name="Google Shape;254;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33"/>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 name="Google Shape;256;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33"/>
          <p:cNvGrpSpPr/>
          <p:nvPr/>
        </p:nvGrpSpPr>
        <p:grpSpPr>
          <a:xfrm>
            <a:off x="457200" y="1828900"/>
            <a:ext cx="776900" cy="486300"/>
            <a:chOff x="457200" y="1466425"/>
            <a:chExt cx="776900" cy="486300"/>
          </a:xfrm>
        </p:grpSpPr>
        <p:sp>
          <p:nvSpPr>
            <p:cNvPr id="258" name="Google Shape;258;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9" name="Google Shape;259;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33"/>
          <p:cNvGrpSpPr/>
          <p:nvPr/>
        </p:nvGrpSpPr>
        <p:grpSpPr>
          <a:xfrm>
            <a:off x="457200" y="2419975"/>
            <a:ext cx="776900" cy="486300"/>
            <a:chOff x="457200" y="1466425"/>
            <a:chExt cx="776900" cy="486300"/>
          </a:xfrm>
        </p:grpSpPr>
        <p:sp>
          <p:nvSpPr>
            <p:cNvPr id="262" name="Google Shape;262;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3" name="Google Shape;263;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33"/>
          <p:cNvGrpSpPr/>
          <p:nvPr/>
        </p:nvGrpSpPr>
        <p:grpSpPr>
          <a:xfrm>
            <a:off x="457200" y="3011050"/>
            <a:ext cx="776900" cy="486300"/>
            <a:chOff x="457200" y="1466425"/>
            <a:chExt cx="776900" cy="486300"/>
          </a:xfrm>
        </p:grpSpPr>
        <p:sp>
          <p:nvSpPr>
            <p:cNvPr id="266" name="Google Shape;266;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7" name="Google Shape;267;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33"/>
          <p:cNvGrpSpPr/>
          <p:nvPr/>
        </p:nvGrpSpPr>
        <p:grpSpPr>
          <a:xfrm>
            <a:off x="457200" y="3602137"/>
            <a:ext cx="776900" cy="486300"/>
            <a:chOff x="457200" y="1466425"/>
            <a:chExt cx="776900" cy="486300"/>
          </a:xfrm>
        </p:grpSpPr>
        <p:sp>
          <p:nvSpPr>
            <p:cNvPr id="270" name="Google Shape;270;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1" name="Google Shape;271;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3"/>
          <p:cNvGrpSpPr/>
          <p:nvPr/>
        </p:nvGrpSpPr>
        <p:grpSpPr>
          <a:xfrm>
            <a:off x="457200" y="4193262"/>
            <a:ext cx="776900" cy="486300"/>
            <a:chOff x="457200" y="1466425"/>
            <a:chExt cx="776900" cy="486300"/>
          </a:xfrm>
        </p:grpSpPr>
        <p:sp>
          <p:nvSpPr>
            <p:cNvPr id="274" name="Google Shape;274;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5" name="Google Shape;275;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 name="Google Shape;278;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3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3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281" name="Shape 281"/>
        <p:cNvGrpSpPr/>
        <p:nvPr/>
      </p:nvGrpSpPr>
      <p:grpSpPr>
        <a:xfrm>
          <a:off x="0" y="0"/>
          <a:ext cx="0" cy="0"/>
          <a:chOff x="0" y="0"/>
          <a:chExt cx="0" cy="0"/>
        </a:xfrm>
      </p:grpSpPr>
      <p:sp>
        <p:nvSpPr>
          <p:cNvPr id="282" name="Google Shape;282;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5" name="Google Shape;28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7" name="Google Shape;287;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8" name="Google Shape;288;p34"/>
          <p:cNvGrpSpPr/>
          <p:nvPr/>
        </p:nvGrpSpPr>
        <p:grpSpPr>
          <a:xfrm>
            <a:off x="457200" y="1237825"/>
            <a:ext cx="776900" cy="486300"/>
            <a:chOff x="457200" y="1466425"/>
            <a:chExt cx="776900" cy="486300"/>
          </a:xfrm>
        </p:grpSpPr>
        <p:sp>
          <p:nvSpPr>
            <p:cNvPr id="289" name="Google Shape;289;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0" name="Google Shape;290;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34"/>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 name="Google Shape;292;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4"/>
          <p:cNvGrpSpPr/>
          <p:nvPr/>
        </p:nvGrpSpPr>
        <p:grpSpPr>
          <a:xfrm>
            <a:off x="457200" y="1828900"/>
            <a:ext cx="776900" cy="486300"/>
            <a:chOff x="457200" y="1466425"/>
            <a:chExt cx="776900" cy="486300"/>
          </a:xfrm>
        </p:grpSpPr>
        <p:sp>
          <p:nvSpPr>
            <p:cNvPr id="294" name="Google Shape;294;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5" name="Google Shape;295;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34"/>
          <p:cNvGrpSpPr/>
          <p:nvPr/>
        </p:nvGrpSpPr>
        <p:grpSpPr>
          <a:xfrm>
            <a:off x="457200" y="2419975"/>
            <a:ext cx="776900" cy="486300"/>
            <a:chOff x="457200" y="1466425"/>
            <a:chExt cx="776900" cy="486300"/>
          </a:xfrm>
        </p:grpSpPr>
        <p:sp>
          <p:nvSpPr>
            <p:cNvPr id="298" name="Google Shape;29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9" name="Google Shape;29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4"/>
          <p:cNvGrpSpPr/>
          <p:nvPr/>
        </p:nvGrpSpPr>
        <p:grpSpPr>
          <a:xfrm>
            <a:off x="457200" y="3011050"/>
            <a:ext cx="776900" cy="486300"/>
            <a:chOff x="457200" y="1466425"/>
            <a:chExt cx="776900" cy="486300"/>
          </a:xfrm>
        </p:grpSpPr>
        <p:sp>
          <p:nvSpPr>
            <p:cNvPr id="302" name="Google Shape;30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3" name="Google Shape;30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4"/>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4"/>
          <p:cNvGrpSpPr/>
          <p:nvPr/>
        </p:nvGrpSpPr>
        <p:grpSpPr>
          <a:xfrm>
            <a:off x="457200" y="3602137"/>
            <a:ext cx="776900" cy="486300"/>
            <a:chOff x="457200" y="1466425"/>
            <a:chExt cx="776900" cy="486300"/>
          </a:xfrm>
        </p:grpSpPr>
        <p:sp>
          <p:nvSpPr>
            <p:cNvPr id="306" name="Google Shape;306;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7" name="Google Shape;307;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4"/>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34"/>
          <p:cNvGrpSpPr/>
          <p:nvPr/>
        </p:nvGrpSpPr>
        <p:grpSpPr>
          <a:xfrm>
            <a:off x="457200" y="4193262"/>
            <a:ext cx="776900" cy="486300"/>
            <a:chOff x="457200" y="1466425"/>
            <a:chExt cx="776900" cy="486300"/>
          </a:xfrm>
        </p:grpSpPr>
        <p:sp>
          <p:nvSpPr>
            <p:cNvPr id="310" name="Google Shape;310;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1" name="Google Shape;311;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4"/>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34"/>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317" name="Shape 317"/>
        <p:cNvGrpSpPr/>
        <p:nvPr/>
      </p:nvGrpSpPr>
      <p:grpSpPr>
        <a:xfrm>
          <a:off x="0" y="0"/>
          <a:ext cx="0" cy="0"/>
          <a:chOff x="0" y="0"/>
          <a:chExt cx="0" cy="0"/>
        </a:xfrm>
      </p:grpSpPr>
      <p:sp>
        <p:nvSpPr>
          <p:cNvPr id="318" name="Google Shape;318;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1" name="Google Shape;321;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4" name="Google Shape;324;p35"/>
          <p:cNvGrpSpPr/>
          <p:nvPr/>
        </p:nvGrpSpPr>
        <p:grpSpPr>
          <a:xfrm>
            <a:off x="457200" y="1237825"/>
            <a:ext cx="776900" cy="486300"/>
            <a:chOff x="457200" y="1466425"/>
            <a:chExt cx="776900" cy="486300"/>
          </a:xfrm>
        </p:grpSpPr>
        <p:sp>
          <p:nvSpPr>
            <p:cNvPr id="325" name="Google Shape;325;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6" name="Google Shape;326;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3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35"/>
          <p:cNvGrpSpPr/>
          <p:nvPr/>
        </p:nvGrpSpPr>
        <p:grpSpPr>
          <a:xfrm>
            <a:off x="457200" y="1828900"/>
            <a:ext cx="776900" cy="486300"/>
            <a:chOff x="457200" y="1466425"/>
            <a:chExt cx="776900" cy="486300"/>
          </a:xfrm>
        </p:grpSpPr>
        <p:sp>
          <p:nvSpPr>
            <p:cNvPr id="330" name="Google Shape;330;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1" name="Google Shape;331;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35"/>
          <p:cNvGrpSpPr/>
          <p:nvPr/>
        </p:nvGrpSpPr>
        <p:grpSpPr>
          <a:xfrm>
            <a:off x="457200" y="2419975"/>
            <a:ext cx="776900" cy="486300"/>
            <a:chOff x="457200" y="1466425"/>
            <a:chExt cx="776900" cy="486300"/>
          </a:xfrm>
        </p:grpSpPr>
        <p:sp>
          <p:nvSpPr>
            <p:cNvPr id="334" name="Google Shape;334;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5" name="Google Shape;335;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5"/>
          <p:cNvGrpSpPr/>
          <p:nvPr/>
        </p:nvGrpSpPr>
        <p:grpSpPr>
          <a:xfrm>
            <a:off x="457200" y="3011050"/>
            <a:ext cx="776900" cy="486300"/>
            <a:chOff x="457200" y="1466425"/>
            <a:chExt cx="776900" cy="486300"/>
          </a:xfrm>
        </p:grpSpPr>
        <p:sp>
          <p:nvSpPr>
            <p:cNvPr id="338" name="Google Shape;338;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9" name="Google Shape;339;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5"/>
          <p:cNvGrpSpPr/>
          <p:nvPr/>
        </p:nvGrpSpPr>
        <p:grpSpPr>
          <a:xfrm>
            <a:off x="457200" y="3602137"/>
            <a:ext cx="776900" cy="486300"/>
            <a:chOff x="457200" y="1466425"/>
            <a:chExt cx="776900" cy="486300"/>
          </a:xfrm>
        </p:grpSpPr>
        <p:sp>
          <p:nvSpPr>
            <p:cNvPr id="342" name="Google Shape;342;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3" name="Google Shape;343;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5"/>
          <p:cNvGrpSpPr/>
          <p:nvPr/>
        </p:nvGrpSpPr>
        <p:grpSpPr>
          <a:xfrm>
            <a:off x="457200" y="4193262"/>
            <a:ext cx="776900" cy="486300"/>
            <a:chOff x="457200" y="1466425"/>
            <a:chExt cx="776900" cy="486300"/>
          </a:xfrm>
        </p:grpSpPr>
        <p:sp>
          <p:nvSpPr>
            <p:cNvPr id="346" name="Google Shape;346;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7" name="Google Shape;347;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3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3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53" name="Shape 353"/>
        <p:cNvGrpSpPr/>
        <p:nvPr/>
      </p:nvGrpSpPr>
      <p:grpSpPr>
        <a:xfrm>
          <a:off x="0" y="0"/>
          <a:ext cx="0" cy="0"/>
          <a:chOff x="0" y="0"/>
          <a:chExt cx="0" cy="0"/>
        </a:xfrm>
      </p:grpSpPr>
      <p:sp>
        <p:nvSpPr>
          <p:cNvPr id="354" name="Google Shape;354;p3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7" name="Google Shape;357;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9" name="Google Shape;359;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0" name="Google Shape;360;p36"/>
          <p:cNvGrpSpPr/>
          <p:nvPr/>
        </p:nvGrpSpPr>
        <p:grpSpPr>
          <a:xfrm>
            <a:off x="457222" y="1149803"/>
            <a:ext cx="713194" cy="446423"/>
            <a:chOff x="457200" y="1466425"/>
            <a:chExt cx="776900" cy="486300"/>
          </a:xfrm>
        </p:grpSpPr>
        <p:sp>
          <p:nvSpPr>
            <p:cNvPr id="361" name="Google Shape;36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2" name="Google Shape;36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36"/>
          <p:cNvGrpSpPr/>
          <p:nvPr/>
        </p:nvGrpSpPr>
        <p:grpSpPr>
          <a:xfrm>
            <a:off x="457222" y="1672428"/>
            <a:ext cx="713194" cy="446423"/>
            <a:chOff x="457200" y="1466425"/>
            <a:chExt cx="776900" cy="486300"/>
          </a:xfrm>
        </p:grpSpPr>
        <p:sp>
          <p:nvSpPr>
            <p:cNvPr id="366" name="Google Shape;366;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7" name="Google Shape;367;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3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6"/>
          <p:cNvGrpSpPr/>
          <p:nvPr/>
        </p:nvGrpSpPr>
        <p:grpSpPr>
          <a:xfrm>
            <a:off x="457197" y="2195578"/>
            <a:ext cx="713194" cy="446423"/>
            <a:chOff x="457200" y="1466425"/>
            <a:chExt cx="776900" cy="486300"/>
          </a:xfrm>
        </p:grpSpPr>
        <p:sp>
          <p:nvSpPr>
            <p:cNvPr id="371" name="Google Shape;37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2" name="Google Shape;37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3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3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36"/>
          <p:cNvGrpSpPr/>
          <p:nvPr/>
        </p:nvGrpSpPr>
        <p:grpSpPr>
          <a:xfrm>
            <a:off x="457197" y="2718203"/>
            <a:ext cx="713194" cy="446423"/>
            <a:chOff x="457200" y="1466425"/>
            <a:chExt cx="776900" cy="486300"/>
          </a:xfrm>
        </p:grpSpPr>
        <p:sp>
          <p:nvSpPr>
            <p:cNvPr id="376" name="Google Shape;376;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7" name="Google Shape;377;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3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6"/>
          <p:cNvGrpSpPr/>
          <p:nvPr/>
        </p:nvGrpSpPr>
        <p:grpSpPr>
          <a:xfrm>
            <a:off x="457222" y="3240828"/>
            <a:ext cx="713194" cy="446423"/>
            <a:chOff x="457200" y="1466425"/>
            <a:chExt cx="776900" cy="486300"/>
          </a:xfrm>
        </p:grpSpPr>
        <p:sp>
          <p:nvSpPr>
            <p:cNvPr id="381" name="Google Shape;38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2" name="Google Shape;38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3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36"/>
          <p:cNvGrpSpPr/>
          <p:nvPr/>
        </p:nvGrpSpPr>
        <p:grpSpPr>
          <a:xfrm>
            <a:off x="457222" y="3763453"/>
            <a:ext cx="713194" cy="446423"/>
            <a:chOff x="457200" y="1466425"/>
            <a:chExt cx="776900" cy="486300"/>
          </a:xfrm>
        </p:grpSpPr>
        <p:sp>
          <p:nvSpPr>
            <p:cNvPr id="386" name="Google Shape;386;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7" name="Google Shape;387;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3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3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36"/>
          <p:cNvGrpSpPr/>
          <p:nvPr/>
        </p:nvGrpSpPr>
        <p:grpSpPr>
          <a:xfrm>
            <a:off x="457222" y="4311603"/>
            <a:ext cx="713194" cy="446423"/>
            <a:chOff x="457200" y="1466425"/>
            <a:chExt cx="776900" cy="486300"/>
          </a:xfrm>
        </p:grpSpPr>
        <p:sp>
          <p:nvSpPr>
            <p:cNvPr id="391" name="Google Shape;39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2" name="Google Shape;39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3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94" name="Shape 394"/>
        <p:cNvGrpSpPr/>
        <p:nvPr/>
      </p:nvGrpSpPr>
      <p:grpSpPr>
        <a:xfrm>
          <a:off x="0" y="0"/>
          <a:ext cx="0" cy="0"/>
          <a:chOff x="0" y="0"/>
          <a:chExt cx="0" cy="0"/>
        </a:xfrm>
      </p:grpSpPr>
      <p:sp>
        <p:nvSpPr>
          <p:cNvPr id="395" name="Google Shape;3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9" name="Google Shape;39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7"/>
          <p:cNvGrpSpPr/>
          <p:nvPr/>
        </p:nvGrpSpPr>
        <p:grpSpPr>
          <a:xfrm>
            <a:off x="457427" y="3873038"/>
            <a:ext cx="602564" cy="377174"/>
            <a:chOff x="457200" y="1466425"/>
            <a:chExt cx="776900" cy="486300"/>
          </a:xfrm>
        </p:grpSpPr>
        <p:sp>
          <p:nvSpPr>
            <p:cNvPr id="402" name="Google Shape;40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37"/>
          <p:cNvGrpSpPr/>
          <p:nvPr/>
        </p:nvGrpSpPr>
        <p:grpSpPr>
          <a:xfrm>
            <a:off x="457315" y="4311142"/>
            <a:ext cx="602564" cy="377174"/>
            <a:chOff x="457200" y="1466425"/>
            <a:chExt cx="776900" cy="486300"/>
          </a:xfrm>
        </p:grpSpPr>
        <p:sp>
          <p:nvSpPr>
            <p:cNvPr id="407" name="Google Shape;40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37"/>
          <p:cNvGrpSpPr/>
          <p:nvPr/>
        </p:nvGrpSpPr>
        <p:grpSpPr>
          <a:xfrm>
            <a:off x="457377" y="2996663"/>
            <a:ext cx="602564" cy="377174"/>
            <a:chOff x="457200" y="1466425"/>
            <a:chExt cx="776900" cy="486300"/>
          </a:xfrm>
        </p:grpSpPr>
        <p:sp>
          <p:nvSpPr>
            <p:cNvPr id="412" name="Google Shape;41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37"/>
          <p:cNvGrpSpPr/>
          <p:nvPr/>
        </p:nvGrpSpPr>
        <p:grpSpPr>
          <a:xfrm>
            <a:off x="457265" y="3434767"/>
            <a:ext cx="602564" cy="377174"/>
            <a:chOff x="457200" y="1466425"/>
            <a:chExt cx="776900" cy="486300"/>
          </a:xfrm>
        </p:grpSpPr>
        <p:sp>
          <p:nvSpPr>
            <p:cNvPr id="417" name="Google Shape;41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7"/>
          <p:cNvGrpSpPr/>
          <p:nvPr/>
        </p:nvGrpSpPr>
        <p:grpSpPr>
          <a:xfrm>
            <a:off x="457402" y="2135288"/>
            <a:ext cx="602564" cy="377174"/>
            <a:chOff x="457200" y="1466425"/>
            <a:chExt cx="776900" cy="486300"/>
          </a:xfrm>
        </p:grpSpPr>
        <p:sp>
          <p:nvSpPr>
            <p:cNvPr id="422" name="Google Shape;42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37"/>
          <p:cNvGrpSpPr/>
          <p:nvPr/>
        </p:nvGrpSpPr>
        <p:grpSpPr>
          <a:xfrm>
            <a:off x="457290" y="2573392"/>
            <a:ext cx="602564" cy="377174"/>
            <a:chOff x="457200" y="1466425"/>
            <a:chExt cx="776900" cy="486300"/>
          </a:xfrm>
        </p:grpSpPr>
        <p:sp>
          <p:nvSpPr>
            <p:cNvPr id="427" name="Google Shape;42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3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7"/>
          <p:cNvGrpSpPr/>
          <p:nvPr/>
        </p:nvGrpSpPr>
        <p:grpSpPr>
          <a:xfrm>
            <a:off x="457352" y="1258913"/>
            <a:ext cx="602564" cy="377174"/>
            <a:chOff x="457200" y="1466425"/>
            <a:chExt cx="776900" cy="486300"/>
          </a:xfrm>
        </p:grpSpPr>
        <p:sp>
          <p:nvSpPr>
            <p:cNvPr id="432" name="Google Shape;43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7"/>
          <p:cNvGrpSpPr/>
          <p:nvPr/>
        </p:nvGrpSpPr>
        <p:grpSpPr>
          <a:xfrm>
            <a:off x="457240" y="1697017"/>
            <a:ext cx="602564" cy="377174"/>
            <a:chOff x="457200" y="1466425"/>
            <a:chExt cx="776900" cy="486300"/>
          </a:xfrm>
        </p:grpSpPr>
        <p:sp>
          <p:nvSpPr>
            <p:cNvPr id="437" name="Google Shape;43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40" name="Shape 440"/>
        <p:cNvGrpSpPr/>
        <p:nvPr/>
      </p:nvGrpSpPr>
      <p:grpSpPr>
        <a:xfrm>
          <a:off x="0" y="0"/>
          <a:ext cx="0" cy="0"/>
          <a:chOff x="0" y="0"/>
          <a:chExt cx="0" cy="0"/>
        </a:xfrm>
      </p:grpSpPr>
      <p:sp>
        <p:nvSpPr>
          <p:cNvPr id="441" name="Google Shape;44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3" name="Google Shape;44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5" name="Google Shape;44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38"/>
          <p:cNvGrpSpPr/>
          <p:nvPr/>
        </p:nvGrpSpPr>
        <p:grpSpPr>
          <a:xfrm>
            <a:off x="457427" y="3873038"/>
            <a:ext cx="602564" cy="377174"/>
            <a:chOff x="457200" y="1466425"/>
            <a:chExt cx="776900" cy="486300"/>
          </a:xfrm>
        </p:grpSpPr>
        <p:sp>
          <p:nvSpPr>
            <p:cNvPr id="448" name="Google Shape;448;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9" name="Google Shape;449;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38"/>
          <p:cNvGrpSpPr/>
          <p:nvPr/>
        </p:nvGrpSpPr>
        <p:grpSpPr>
          <a:xfrm>
            <a:off x="457315" y="4311142"/>
            <a:ext cx="602564" cy="377174"/>
            <a:chOff x="457200" y="1466425"/>
            <a:chExt cx="776900" cy="486300"/>
          </a:xfrm>
        </p:grpSpPr>
        <p:sp>
          <p:nvSpPr>
            <p:cNvPr id="453" name="Google Shape;453;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4" name="Google Shape;454;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38"/>
          <p:cNvGrpSpPr/>
          <p:nvPr/>
        </p:nvGrpSpPr>
        <p:grpSpPr>
          <a:xfrm>
            <a:off x="457377" y="2996663"/>
            <a:ext cx="602564" cy="377174"/>
            <a:chOff x="457200" y="1466425"/>
            <a:chExt cx="776900" cy="486300"/>
          </a:xfrm>
        </p:grpSpPr>
        <p:sp>
          <p:nvSpPr>
            <p:cNvPr id="458" name="Google Shape;458;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9" name="Google Shape;459;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38"/>
          <p:cNvGrpSpPr/>
          <p:nvPr/>
        </p:nvGrpSpPr>
        <p:grpSpPr>
          <a:xfrm>
            <a:off x="457265" y="3434767"/>
            <a:ext cx="602564" cy="377174"/>
            <a:chOff x="457200" y="1466425"/>
            <a:chExt cx="776900" cy="486300"/>
          </a:xfrm>
        </p:grpSpPr>
        <p:sp>
          <p:nvSpPr>
            <p:cNvPr id="463" name="Google Shape;463;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4" name="Google Shape;464;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38"/>
          <p:cNvGrpSpPr/>
          <p:nvPr/>
        </p:nvGrpSpPr>
        <p:grpSpPr>
          <a:xfrm>
            <a:off x="457402" y="2135288"/>
            <a:ext cx="602564" cy="377174"/>
            <a:chOff x="457200" y="1466425"/>
            <a:chExt cx="776900" cy="486300"/>
          </a:xfrm>
        </p:grpSpPr>
        <p:sp>
          <p:nvSpPr>
            <p:cNvPr id="468" name="Google Shape;468;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9" name="Google Shape;469;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3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38"/>
          <p:cNvGrpSpPr/>
          <p:nvPr/>
        </p:nvGrpSpPr>
        <p:grpSpPr>
          <a:xfrm>
            <a:off x="457290" y="2573392"/>
            <a:ext cx="602564" cy="377174"/>
            <a:chOff x="457200" y="1466425"/>
            <a:chExt cx="776900" cy="486300"/>
          </a:xfrm>
        </p:grpSpPr>
        <p:sp>
          <p:nvSpPr>
            <p:cNvPr id="473" name="Google Shape;473;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4" name="Google Shape;474;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3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38"/>
          <p:cNvGrpSpPr/>
          <p:nvPr/>
        </p:nvGrpSpPr>
        <p:grpSpPr>
          <a:xfrm>
            <a:off x="457352" y="1258913"/>
            <a:ext cx="602564" cy="377174"/>
            <a:chOff x="457200" y="1466425"/>
            <a:chExt cx="776900" cy="486300"/>
          </a:xfrm>
        </p:grpSpPr>
        <p:sp>
          <p:nvSpPr>
            <p:cNvPr id="478" name="Google Shape;478;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9" name="Google Shape;479;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8"/>
          <p:cNvGrpSpPr/>
          <p:nvPr/>
        </p:nvGrpSpPr>
        <p:grpSpPr>
          <a:xfrm>
            <a:off x="457240" y="1697017"/>
            <a:ext cx="602564" cy="377174"/>
            <a:chOff x="457200" y="1466425"/>
            <a:chExt cx="776900" cy="486300"/>
          </a:xfrm>
        </p:grpSpPr>
        <p:sp>
          <p:nvSpPr>
            <p:cNvPr id="483" name="Google Shape;483;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4" name="Google Shape;484;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86" name="Shape 486"/>
        <p:cNvGrpSpPr/>
        <p:nvPr/>
      </p:nvGrpSpPr>
      <p:grpSpPr>
        <a:xfrm>
          <a:off x="0" y="0"/>
          <a:ext cx="0" cy="0"/>
          <a:chOff x="0" y="0"/>
          <a:chExt cx="0" cy="0"/>
        </a:xfrm>
      </p:grpSpPr>
      <p:sp>
        <p:nvSpPr>
          <p:cNvPr id="487" name="Google Shape;487;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 name="Google Shape;488;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9" name="Google Shape;489;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2" name="Google Shape;492;p39"/>
          <p:cNvGrpSpPr/>
          <p:nvPr/>
        </p:nvGrpSpPr>
        <p:grpSpPr>
          <a:xfrm>
            <a:off x="457181" y="1345103"/>
            <a:ext cx="533372" cy="533480"/>
            <a:chOff x="457200" y="1378813"/>
            <a:chExt cx="695400" cy="695450"/>
          </a:xfrm>
        </p:grpSpPr>
        <p:sp>
          <p:nvSpPr>
            <p:cNvPr id="493" name="Google Shape;493;p3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4" name="Google Shape;494;p3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3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7" name="Google Shape;497;p39"/>
          <p:cNvGrpSpPr/>
          <p:nvPr/>
        </p:nvGrpSpPr>
        <p:grpSpPr>
          <a:xfrm>
            <a:off x="3228956" y="1345103"/>
            <a:ext cx="533372" cy="533480"/>
            <a:chOff x="457200" y="1378813"/>
            <a:chExt cx="695400" cy="695450"/>
          </a:xfrm>
        </p:grpSpPr>
        <p:sp>
          <p:nvSpPr>
            <p:cNvPr id="498" name="Google Shape;498;p3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9" name="Google Shape;499;p3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3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2" name="Google Shape;502;p39"/>
          <p:cNvGrpSpPr/>
          <p:nvPr/>
        </p:nvGrpSpPr>
        <p:grpSpPr>
          <a:xfrm>
            <a:off x="6134081" y="1345853"/>
            <a:ext cx="533372" cy="533480"/>
            <a:chOff x="457200" y="1378813"/>
            <a:chExt cx="695400" cy="695450"/>
          </a:xfrm>
        </p:grpSpPr>
        <p:sp>
          <p:nvSpPr>
            <p:cNvPr id="503" name="Google Shape;503;p3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4" name="Google Shape;504;p3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507" name="Shape 507"/>
        <p:cNvGrpSpPr/>
        <p:nvPr/>
      </p:nvGrpSpPr>
      <p:grpSpPr>
        <a:xfrm>
          <a:off x="0" y="0"/>
          <a:ext cx="0" cy="0"/>
          <a:chOff x="0" y="0"/>
          <a:chExt cx="0" cy="0"/>
        </a:xfrm>
      </p:grpSpPr>
      <p:pic>
        <p:nvPicPr>
          <p:cNvPr id="508" name="Google Shape;508;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9" name="Google Shape;509;p4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2" name="Google Shape;51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3" name="Google Shape;51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4" name="Google Shape;514;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5" name="Google Shape;515;p40"/>
          <p:cNvGrpSpPr/>
          <p:nvPr/>
        </p:nvGrpSpPr>
        <p:grpSpPr>
          <a:xfrm>
            <a:off x="457206" y="1421303"/>
            <a:ext cx="533372" cy="533480"/>
            <a:chOff x="457200" y="1378813"/>
            <a:chExt cx="695400" cy="695450"/>
          </a:xfrm>
        </p:grpSpPr>
        <p:sp>
          <p:nvSpPr>
            <p:cNvPr id="516" name="Google Shape;516;p4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7" name="Google Shape;517;p4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4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0"/>
          <p:cNvGrpSpPr/>
          <p:nvPr/>
        </p:nvGrpSpPr>
        <p:grpSpPr>
          <a:xfrm>
            <a:off x="4936306" y="1423553"/>
            <a:ext cx="533372" cy="533480"/>
            <a:chOff x="457200" y="1378813"/>
            <a:chExt cx="695400" cy="695450"/>
          </a:xfrm>
        </p:grpSpPr>
        <p:sp>
          <p:nvSpPr>
            <p:cNvPr id="522" name="Google Shape;522;p4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3" name="Google Shape;523;p4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4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26" name="Shape 526"/>
        <p:cNvGrpSpPr/>
        <p:nvPr/>
      </p:nvGrpSpPr>
      <p:grpSpPr>
        <a:xfrm>
          <a:off x="0" y="0"/>
          <a:ext cx="0" cy="0"/>
          <a:chOff x="0" y="0"/>
          <a:chExt cx="0" cy="0"/>
        </a:xfrm>
      </p:grpSpPr>
      <p:sp>
        <p:nvSpPr>
          <p:cNvPr id="527" name="Google Shape;527;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9" name="Google Shape;529;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1" name="Google Shape;531;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3" name="Google Shape;533;p4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8" name="Google Shape;538;p4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9" name="Google Shape;539;p4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4" name="Google Shape;544;p4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5" name="Google Shape;545;p4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49" name="Google Shape;549;p4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52" name="Shape 552"/>
        <p:cNvGrpSpPr/>
        <p:nvPr/>
      </p:nvGrpSpPr>
      <p:grpSpPr>
        <a:xfrm>
          <a:off x="0" y="0"/>
          <a:ext cx="0" cy="0"/>
          <a:chOff x="0" y="0"/>
          <a:chExt cx="0" cy="0"/>
        </a:xfrm>
      </p:grpSpPr>
      <p:sp>
        <p:nvSpPr>
          <p:cNvPr id="553" name="Google Shape;553;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6" name="Google Shape;556;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7" name="Google Shape;557;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58" name="Google Shape;55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 name="Google Shape;560;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7" name="Google Shape;567;p4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7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5" name="Google Shape;575;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6" name="Google Shape;576;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77" name="Google Shape;577;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8" name="Google Shape;578;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 name="Google Shape;584;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6" name="Google Shape;586;p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7" name="Google Shape;587;p4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88" name="Google Shape;588;p4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89" name="Google Shape;589;p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90" name="Shape 590"/>
        <p:cNvGrpSpPr/>
        <p:nvPr/>
      </p:nvGrpSpPr>
      <p:grpSpPr>
        <a:xfrm>
          <a:off x="0" y="0"/>
          <a:ext cx="0" cy="0"/>
          <a:chOff x="0" y="0"/>
          <a:chExt cx="0" cy="0"/>
        </a:xfrm>
      </p:grpSpPr>
      <p:sp>
        <p:nvSpPr>
          <p:cNvPr id="591" name="Google Shape;591;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4" name="Google Shape;59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5" name="Google Shape;595;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6" name="Google Shape;59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7" name="Google Shape;59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5" name="Google Shape;605;p4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06" name="Google Shape;606;p4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07" name="Google Shape;607;p4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08" name="Google Shape;608;p4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609" name="Shape 609"/>
        <p:cNvGrpSpPr/>
        <p:nvPr/>
      </p:nvGrpSpPr>
      <p:grpSpPr>
        <a:xfrm>
          <a:off x="0" y="0"/>
          <a:ext cx="0" cy="0"/>
          <a:chOff x="0" y="0"/>
          <a:chExt cx="0" cy="0"/>
        </a:xfrm>
      </p:grpSpPr>
      <p:sp>
        <p:nvSpPr>
          <p:cNvPr id="610" name="Google Shape;61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3" name="Google Shape;61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4" name="Google Shape;614;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5" name="Google Shape;61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6" name="Google Shape;616;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4" name="Google Shape;624;p4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5" name="Google Shape;625;p4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26" name="Google Shape;626;p4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27" name="Google Shape;627;p4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28"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4" name="Google Shape;6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5" name="Google Shape;6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5" name="Google Shape;645;p4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6" name="Google Shape;646;p4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47" name="Google Shape;647;p4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48" name="Google Shape;648;p4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49" name="Google Shape;649;p4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50" name="Shape 650"/>
        <p:cNvGrpSpPr/>
        <p:nvPr/>
      </p:nvGrpSpPr>
      <p:grpSpPr>
        <a:xfrm>
          <a:off x="0" y="0"/>
          <a:ext cx="0" cy="0"/>
          <a:chOff x="0" y="0"/>
          <a:chExt cx="0" cy="0"/>
        </a:xfrm>
      </p:grpSpPr>
      <p:sp>
        <p:nvSpPr>
          <p:cNvPr id="651" name="Google Shape;651;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4" name="Google Shape;654;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5" name="Google Shape;655;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56" name="Google Shape;656;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7" name="Google Shape;657;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8" name="Google Shape;668;p4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69" name="Google Shape;669;p4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70" name="Google Shape;670;p4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71" name="Google Shape;671;p4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72" name="Shape 672"/>
        <p:cNvGrpSpPr/>
        <p:nvPr/>
      </p:nvGrpSpPr>
      <p:grpSpPr>
        <a:xfrm>
          <a:off x="0" y="0"/>
          <a:ext cx="0" cy="0"/>
          <a:chOff x="0" y="0"/>
          <a:chExt cx="0" cy="0"/>
        </a:xfrm>
      </p:grpSpPr>
      <p:sp>
        <p:nvSpPr>
          <p:cNvPr id="673" name="Google Shape;673;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6" name="Google Shape;67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7" name="Google Shape;67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8" name="Google Shape;67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9" name="Google Shape;679;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9" name="Google Shape;689;p4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90" name="Google Shape;690;p4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91" name="Google Shape;691;p4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92" name="Google Shape;692;p4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93" name="Google Shape;693;p4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94" name="Shape 694"/>
        <p:cNvGrpSpPr/>
        <p:nvPr/>
      </p:nvGrpSpPr>
      <p:grpSpPr>
        <a:xfrm>
          <a:off x="0" y="0"/>
          <a:ext cx="0" cy="0"/>
          <a:chOff x="0" y="0"/>
          <a:chExt cx="0" cy="0"/>
        </a:xfrm>
      </p:grpSpPr>
      <p:sp>
        <p:nvSpPr>
          <p:cNvPr id="695" name="Google Shape;695;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8" name="Google Shape;698;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9" name="Google Shape;699;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00" name="Google Shape;700;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1" name="Google Shape;701;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1" name="Google Shape;711;p4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12" name="Google Shape;712;p4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13" name="Google Shape;713;p4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14" name="Google Shape;714;p4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15" name="Google Shape;715;p49"/>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16" name="Shape 716"/>
        <p:cNvGrpSpPr/>
        <p:nvPr/>
      </p:nvGrpSpPr>
      <p:grpSpPr>
        <a:xfrm>
          <a:off x="0" y="0"/>
          <a:ext cx="0" cy="0"/>
          <a:chOff x="0" y="0"/>
          <a:chExt cx="0" cy="0"/>
        </a:xfrm>
      </p:grpSpPr>
      <p:sp>
        <p:nvSpPr>
          <p:cNvPr id="717" name="Google Shape;717;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0" name="Google Shape;720;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1" name="Google Shape;721;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22" name="Google Shape;722;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3" name="Google Shape;723;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5" name="Google Shape;735;p5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6" name="Google Shape;736;p5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7" name="Google Shape;737;p5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8" name="Google Shape;738;p5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9" name="Google Shape;739;p5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40" name="Google Shape;740;p5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41" name="Shape 741"/>
        <p:cNvGrpSpPr/>
        <p:nvPr/>
      </p:nvGrpSpPr>
      <p:grpSpPr>
        <a:xfrm>
          <a:off x="0" y="0"/>
          <a:ext cx="0" cy="0"/>
          <a:chOff x="0" y="0"/>
          <a:chExt cx="0" cy="0"/>
        </a:xfrm>
      </p:grpSpPr>
      <p:sp>
        <p:nvSpPr>
          <p:cNvPr id="742" name="Google Shape;742;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5" name="Google Shape;745;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6" name="Google Shape;746;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47" name="Google Shape;74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0" name="Google Shape;760;p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61" name="Google Shape;761;p5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62" name="Google Shape;762;p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63" name="Google Shape;763;p5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64" name="Google Shape;764;p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65" name="Google Shape;765;p5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66" name="Shape 766"/>
        <p:cNvGrpSpPr/>
        <p:nvPr/>
      </p:nvGrpSpPr>
      <p:grpSpPr>
        <a:xfrm>
          <a:off x="0" y="0"/>
          <a:ext cx="0" cy="0"/>
          <a:chOff x="0" y="0"/>
          <a:chExt cx="0" cy="0"/>
        </a:xfrm>
      </p:grpSpPr>
      <p:sp>
        <p:nvSpPr>
          <p:cNvPr id="767" name="Google Shape;767;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0" name="Google Shape;770;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1" name="Google Shape;771;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2" name="Google Shape;772;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3" name="Google Shape;773;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5" name="Google Shape;775;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5" name="Google Shape;785;p5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86" name="Google Shape;786;p5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87" name="Google Shape;787;p5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88" name="Google Shape;788;p5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9" name="Google Shape;789;p5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90" name="Google Shape;790;p5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91" name="Shape 791"/>
        <p:cNvGrpSpPr/>
        <p:nvPr/>
      </p:nvGrpSpPr>
      <p:grpSpPr>
        <a:xfrm>
          <a:off x="0" y="0"/>
          <a:ext cx="0" cy="0"/>
          <a:chOff x="0" y="0"/>
          <a:chExt cx="0" cy="0"/>
        </a:xfrm>
      </p:grpSpPr>
      <p:sp>
        <p:nvSpPr>
          <p:cNvPr id="792" name="Google Shape;792;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5" name="Google Shape;79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6" name="Google Shape;79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97" name="Google Shape;79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8" name="Google Shape;79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8" name="Google Shape;808;p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0" name="Google Shape;810;p5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11" name="Google Shape;811;p5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12" name="Google Shape;812;p5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13" name="Google Shape;813;p5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14" name="Google Shape;814;p5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15" name="Google Shape;815;p5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16" name="Shape 816"/>
        <p:cNvGrpSpPr/>
        <p:nvPr/>
      </p:nvGrpSpPr>
      <p:grpSpPr>
        <a:xfrm>
          <a:off x="0" y="0"/>
          <a:ext cx="0" cy="0"/>
          <a:chOff x="0" y="0"/>
          <a:chExt cx="0" cy="0"/>
        </a:xfrm>
      </p:grpSpPr>
      <p:sp>
        <p:nvSpPr>
          <p:cNvPr id="817" name="Google Shape;817;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0" name="Google Shape;820;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21" name="Google Shape;82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22" name="Google Shape;82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3" name="Google Shape;823;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7" name="Google Shape;837;p5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38" name="Google Shape;838;p5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39" name="Google Shape;839;p5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40" name="Google Shape;840;p5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41" name="Google Shape;841;p5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42" name="Google Shape;842;p5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43" name="Google Shape;843;p5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44" name="Shape 844"/>
        <p:cNvGrpSpPr/>
        <p:nvPr/>
      </p:nvGrpSpPr>
      <p:grpSpPr>
        <a:xfrm>
          <a:off x="0" y="0"/>
          <a:ext cx="0" cy="0"/>
          <a:chOff x="0" y="0"/>
          <a:chExt cx="0" cy="0"/>
        </a:xfrm>
      </p:grpSpPr>
      <p:sp>
        <p:nvSpPr>
          <p:cNvPr id="845" name="Google Shape;845;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8" name="Google Shape;848;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9" name="Google Shape;849;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0" name="Google Shape;850;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1" name="Google Shape;851;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5" name="Google Shape;865;p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66" name="Google Shape;866;p5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67" name="Google Shape;867;p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68" name="Google Shape;868;p5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69" name="Google Shape;869;p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70" name="Google Shape;870;p5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71" name="Google Shape;871;p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72" name="Shape 872"/>
        <p:cNvGrpSpPr/>
        <p:nvPr/>
      </p:nvGrpSpPr>
      <p:grpSpPr>
        <a:xfrm>
          <a:off x="0" y="0"/>
          <a:ext cx="0" cy="0"/>
          <a:chOff x="0" y="0"/>
          <a:chExt cx="0" cy="0"/>
        </a:xfrm>
      </p:grpSpPr>
      <p:sp>
        <p:nvSpPr>
          <p:cNvPr id="873" name="Google Shape;873;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6" name="Google Shape;876;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7" name="Google Shape;877;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78" name="Google Shape;878;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9" name="Google Shape;889;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1" name="Google Shape;891;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3" name="Google Shape;893;p5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94" name="Google Shape;894;p5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95" name="Google Shape;895;p5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96" name="Google Shape;896;p5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97" name="Google Shape;897;p5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98" name="Google Shape;898;p5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99" name="Google Shape;899;p5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900" name="Shape 900"/>
        <p:cNvGrpSpPr/>
        <p:nvPr/>
      </p:nvGrpSpPr>
      <p:grpSpPr>
        <a:xfrm>
          <a:off x="0" y="0"/>
          <a:ext cx="0" cy="0"/>
          <a:chOff x="0" y="0"/>
          <a:chExt cx="0" cy="0"/>
        </a:xfrm>
      </p:grpSpPr>
      <p:sp>
        <p:nvSpPr>
          <p:cNvPr id="901" name="Google Shape;901;p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4" name="Google Shape;904;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5" name="Google Shape;905;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06" name="Google Shape;906;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7" name="Google Shape;907;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5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22" name="Google Shape;922;p5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23" name="Google Shape;923;p5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24" name="Google Shape;924;p5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25" name="Google Shape;925;p5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26" name="Google Shape;926;p5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27" name="Google Shape;927;p5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28" name="Shape 928"/>
        <p:cNvGrpSpPr/>
        <p:nvPr/>
      </p:nvGrpSpPr>
      <p:grpSpPr>
        <a:xfrm>
          <a:off x="0" y="0"/>
          <a:ext cx="0" cy="0"/>
          <a:chOff x="0" y="0"/>
          <a:chExt cx="0" cy="0"/>
        </a:xfrm>
      </p:grpSpPr>
      <p:sp>
        <p:nvSpPr>
          <p:cNvPr id="929" name="Google Shape;929;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1" name="Google Shape;931;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2" name="Google Shape;932;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33" name="Google Shape;933;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4" name="Google Shape;934;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7" name="Google Shape;947;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9" name="Google Shape;949;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1" name="Google Shape;951;p5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52" name="Google Shape;952;p5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53" name="Google Shape;953;p5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54" name="Google Shape;954;p5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55" name="Google Shape;955;p5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56" name="Google Shape;956;p5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57" name="Google Shape;957;p5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58" name="Google Shape;958;p5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59" name="Shape 959"/>
        <p:cNvGrpSpPr/>
        <p:nvPr/>
      </p:nvGrpSpPr>
      <p:grpSpPr>
        <a:xfrm>
          <a:off x="0" y="0"/>
          <a:ext cx="0" cy="0"/>
          <a:chOff x="0" y="0"/>
          <a:chExt cx="0" cy="0"/>
        </a:xfrm>
      </p:grpSpPr>
      <p:sp>
        <p:nvSpPr>
          <p:cNvPr id="960" name="Google Shape;960;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2" name="Google Shape;962;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3" name="Google Shape;963;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64" name="Google Shape;964;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5" name="Google Shape;965;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2" name="Google Shape;982;p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83" name="Google Shape;983;p5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84" name="Google Shape;984;p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85" name="Google Shape;985;p5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86" name="Google Shape;986;p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87" name="Google Shape;987;p5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88" name="Google Shape;988;p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89" name="Google Shape;989;p5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90" name="Shape 990"/>
        <p:cNvGrpSpPr/>
        <p:nvPr/>
      </p:nvGrpSpPr>
      <p:grpSpPr>
        <a:xfrm>
          <a:off x="0" y="0"/>
          <a:ext cx="0" cy="0"/>
          <a:chOff x="0" y="0"/>
          <a:chExt cx="0" cy="0"/>
        </a:xfrm>
      </p:grpSpPr>
      <p:sp>
        <p:nvSpPr>
          <p:cNvPr id="991" name="Google Shape;991;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93" name="Google Shape;993;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94" name="Google Shape;994;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95" name="Google Shape;995;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6" name="Google Shape;996;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5" name="Google Shape;1005;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9" name="Google Shape;1009;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1" name="Google Shape;1011;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3" name="Google Shape;1013;p6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14" name="Google Shape;1014;p6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15" name="Google Shape;1015;p6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16" name="Google Shape;1016;p6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17" name="Google Shape;1017;p6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18" name="Google Shape;1018;p6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19" name="Google Shape;1019;p6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20" name="Google Shape;1020;p6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21" name="Shape 1021"/>
        <p:cNvGrpSpPr/>
        <p:nvPr/>
      </p:nvGrpSpPr>
      <p:grpSpPr>
        <a:xfrm>
          <a:off x="0" y="0"/>
          <a:ext cx="0" cy="0"/>
          <a:chOff x="0" y="0"/>
          <a:chExt cx="0" cy="0"/>
        </a:xfrm>
      </p:grpSpPr>
      <p:sp>
        <p:nvSpPr>
          <p:cNvPr id="1022" name="Google Shape;1022;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4" name="Google Shape;1024;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5" name="Google Shape;1025;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026" name="Google Shape;1026;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7" name="Google Shape;1027;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0" name="Google Shape;1030;p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0" name="Google Shape;1040;p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2" name="Google Shape;1042;p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4" name="Google Shape;1044;p6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45" name="Google Shape;1045;p6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46" name="Google Shape;1046;p6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47" name="Google Shape;1047;p6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48" name="Google Shape;1048;p6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49" name="Google Shape;1049;p6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50" name="Google Shape;1050;p6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51" name="Google Shape;1051;p6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52" name="Shape 1052"/>
        <p:cNvGrpSpPr/>
        <p:nvPr/>
      </p:nvGrpSpPr>
      <p:grpSpPr>
        <a:xfrm>
          <a:off x="0" y="0"/>
          <a:ext cx="0" cy="0"/>
          <a:chOff x="0" y="0"/>
          <a:chExt cx="0" cy="0"/>
        </a:xfrm>
      </p:grpSpPr>
      <p:pic>
        <p:nvPicPr>
          <p:cNvPr id="1053" name="Google Shape;105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54" name="Google Shape;1054;p6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56" name="Google Shape;1056;p6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57" name="Google Shape;1057;p6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58" name="Google Shape;1058;p62"/>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59" name="Shape 1059"/>
        <p:cNvGrpSpPr/>
        <p:nvPr/>
      </p:nvGrpSpPr>
      <p:grpSpPr>
        <a:xfrm>
          <a:off x="0" y="0"/>
          <a:ext cx="0" cy="0"/>
          <a:chOff x="0" y="0"/>
          <a:chExt cx="0" cy="0"/>
        </a:xfrm>
      </p:grpSpPr>
      <p:pic>
        <p:nvPicPr>
          <p:cNvPr id="1060" name="Google Shape;1060;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1" name="Google Shape;1061;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2" name="Google Shape;1062;p6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63" name="Google Shape;1063;p6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64" name="Shape 1064"/>
        <p:cNvGrpSpPr/>
        <p:nvPr/>
      </p:nvGrpSpPr>
      <p:grpSpPr>
        <a:xfrm>
          <a:off x="0" y="0"/>
          <a:ext cx="0" cy="0"/>
          <a:chOff x="0" y="0"/>
          <a:chExt cx="0" cy="0"/>
        </a:xfrm>
      </p:grpSpPr>
      <p:pic>
        <p:nvPicPr>
          <p:cNvPr id="1065" name="Google Shape;1065;p64"/>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66" name="Google Shape;1066;p64"/>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67" name="Google Shape;1067;p64"/>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68" name="Shape 1068"/>
        <p:cNvGrpSpPr/>
        <p:nvPr/>
      </p:nvGrpSpPr>
      <p:grpSpPr>
        <a:xfrm>
          <a:off x="0" y="0"/>
          <a:ext cx="0" cy="0"/>
          <a:chOff x="0" y="0"/>
          <a:chExt cx="0" cy="0"/>
        </a:xfrm>
      </p:grpSpPr>
      <p:pic>
        <p:nvPicPr>
          <p:cNvPr id="1069" name="Google Shape;1069;p65"/>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70" name="Google Shape;1070;p65"/>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71" name="Google Shape;1071;p65"/>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72" name="Shape 1072"/>
        <p:cNvGrpSpPr/>
        <p:nvPr/>
      </p:nvGrpSpPr>
      <p:grpSpPr>
        <a:xfrm>
          <a:off x="0" y="0"/>
          <a:ext cx="0" cy="0"/>
          <a:chOff x="0" y="0"/>
          <a:chExt cx="0" cy="0"/>
        </a:xfrm>
      </p:grpSpPr>
      <p:pic>
        <p:nvPicPr>
          <p:cNvPr id="1073" name="Google Shape;1073;p6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74" name="Google Shape;1074;p66"/>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5" name="Google Shape;1075;p66"/>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76" name="Google Shape;1076;p66"/>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77" name="Google Shape;1077;p66"/>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6"/>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79" name="Shape 1079"/>
        <p:cNvGrpSpPr/>
        <p:nvPr/>
      </p:nvGrpSpPr>
      <p:grpSpPr>
        <a:xfrm>
          <a:off x="0" y="0"/>
          <a:ext cx="0" cy="0"/>
          <a:chOff x="0" y="0"/>
          <a:chExt cx="0" cy="0"/>
        </a:xfrm>
      </p:grpSpPr>
      <p:pic>
        <p:nvPicPr>
          <p:cNvPr id="1080" name="Google Shape;1080;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1" name="Google Shape;1081;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82" name="Google Shape;1082;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83" name="Google Shape;1083;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86" name="Shape 1086"/>
        <p:cNvGrpSpPr/>
        <p:nvPr/>
      </p:nvGrpSpPr>
      <p:grpSpPr>
        <a:xfrm>
          <a:off x="0" y="0"/>
          <a:ext cx="0" cy="0"/>
          <a:chOff x="0" y="0"/>
          <a:chExt cx="0" cy="0"/>
        </a:xfrm>
      </p:grpSpPr>
      <p:pic>
        <p:nvPicPr>
          <p:cNvPr id="1087" name="Google Shape;1087;p68"/>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88" name="Google Shape;1088;p68"/>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89" name="Shape 1089"/>
        <p:cNvGrpSpPr/>
        <p:nvPr/>
      </p:nvGrpSpPr>
      <p:grpSpPr>
        <a:xfrm>
          <a:off x="0" y="0"/>
          <a:ext cx="0" cy="0"/>
          <a:chOff x="0" y="0"/>
          <a:chExt cx="0" cy="0"/>
        </a:xfrm>
      </p:grpSpPr>
      <p:pic>
        <p:nvPicPr>
          <p:cNvPr id="1090" name="Google Shape;1090;p6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91" name="Google Shape;1091;p69"/>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_1">
    <p:spTree>
      <p:nvGrpSpPr>
        <p:cNvPr id="1095" name="Shape 1095"/>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96" name="Shape 1096"/>
        <p:cNvGrpSpPr/>
        <p:nvPr/>
      </p:nvGrpSpPr>
      <p:grpSpPr>
        <a:xfrm>
          <a:off x="0" y="0"/>
          <a:ext cx="0" cy="0"/>
          <a:chOff x="0" y="0"/>
          <a:chExt cx="0" cy="0"/>
        </a:xfrm>
      </p:grpSpPr>
      <p:pic>
        <p:nvPicPr>
          <p:cNvPr id="1097" name="Google Shape;1097;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98" name="Google Shape;1098;p7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100" name="Google Shape;1100;p7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01" name="Google Shape;1101;p7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2" name="Google Shape;1102;p7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3" name="Google Shape;1103;p7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04" name="Google Shape;1104;p7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105" name="Google Shape;1105;p72"/>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106" name="Shape 1106"/>
        <p:cNvGrpSpPr/>
        <p:nvPr/>
      </p:nvGrpSpPr>
      <p:grpSpPr>
        <a:xfrm>
          <a:off x="0" y="0"/>
          <a:ext cx="0" cy="0"/>
          <a:chOff x="0" y="0"/>
          <a:chExt cx="0" cy="0"/>
        </a:xfrm>
      </p:grpSpPr>
      <p:pic>
        <p:nvPicPr>
          <p:cNvPr id="1107" name="Google Shape;1107;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08" name="Google Shape;1108;p7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110" name="Google Shape;1110;p7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11" name="Google Shape;1111;p7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2" name="Google Shape;1112;p7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3" name="Google Shape;1113;p7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14" name="Google Shape;1114;p7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115" name="Google Shape;1115;p73"/>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116" name="Shape 1116"/>
        <p:cNvGrpSpPr/>
        <p:nvPr/>
      </p:nvGrpSpPr>
      <p:grpSpPr>
        <a:xfrm>
          <a:off x="0" y="0"/>
          <a:ext cx="0" cy="0"/>
          <a:chOff x="0" y="0"/>
          <a:chExt cx="0" cy="0"/>
        </a:xfrm>
      </p:grpSpPr>
      <p:pic>
        <p:nvPicPr>
          <p:cNvPr id="1117" name="Google Shape;1117;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18" name="Google Shape;1118;p7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120" name="Google Shape;1120;p7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21" name="Google Shape;1121;p7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7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3" name="Google Shape;1123;p7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24" name="Google Shape;1124;p7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125" name="Google Shape;1125;p74"/>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126" name="Shape 1126"/>
        <p:cNvGrpSpPr/>
        <p:nvPr/>
      </p:nvGrpSpPr>
      <p:grpSpPr>
        <a:xfrm>
          <a:off x="0" y="0"/>
          <a:ext cx="0" cy="0"/>
          <a:chOff x="0" y="0"/>
          <a:chExt cx="0" cy="0"/>
        </a:xfrm>
      </p:grpSpPr>
      <p:pic>
        <p:nvPicPr>
          <p:cNvPr id="1127" name="Google Shape;1127;p7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28" name="Google Shape;1128;p7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7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130" name="Google Shape;1130;p7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131" name="Google Shape;1131;p7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132" name="Google Shape;1132;p7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7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7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35" name="Google Shape;1135;p75"/>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136" name="Shape 1136"/>
        <p:cNvGrpSpPr/>
        <p:nvPr/>
      </p:nvGrpSpPr>
      <p:grpSpPr>
        <a:xfrm>
          <a:off x="0" y="0"/>
          <a:ext cx="0" cy="0"/>
          <a:chOff x="0" y="0"/>
          <a:chExt cx="0" cy="0"/>
        </a:xfrm>
      </p:grpSpPr>
      <p:pic>
        <p:nvPicPr>
          <p:cNvPr id="1137" name="Google Shape;1137;p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8" name="Google Shape;1138;p7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39" name="Google Shape;1139;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140" name="Google Shape;1140;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141" name="Shape 1141"/>
        <p:cNvGrpSpPr/>
        <p:nvPr/>
      </p:nvGrpSpPr>
      <p:grpSpPr>
        <a:xfrm>
          <a:off x="0" y="0"/>
          <a:ext cx="0" cy="0"/>
          <a:chOff x="0" y="0"/>
          <a:chExt cx="0" cy="0"/>
        </a:xfrm>
      </p:grpSpPr>
      <p:pic>
        <p:nvPicPr>
          <p:cNvPr id="1142" name="Google Shape;1142;p7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3" name="Google Shape;1143;p7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4" name="Google Shape;1144;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5" name="Google Shape;1145;p7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t/>
            </a:r>
            <a:endParaRPr sz="600">
              <a:latin typeface="Roboto"/>
              <a:ea typeface="Roboto"/>
              <a:cs typeface="Roboto"/>
              <a:sym typeface="Roboto"/>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146" name="Shape 1146"/>
        <p:cNvGrpSpPr/>
        <p:nvPr/>
      </p:nvGrpSpPr>
      <p:grpSpPr>
        <a:xfrm>
          <a:off x="0" y="0"/>
          <a:ext cx="0" cy="0"/>
          <a:chOff x="0" y="0"/>
          <a:chExt cx="0" cy="0"/>
        </a:xfrm>
      </p:grpSpPr>
      <p:sp>
        <p:nvSpPr>
          <p:cNvPr id="1147" name="Google Shape;1147;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8" name="Google Shape;1148;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9" name="Google Shape;1149;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50" name="Google Shape;1150;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51" name="Google Shape;1151;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7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53" name="Shape 1153"/>
        <p:cNvGrpSpPr/>
        <p:nvPr/>
      </p:nvGrpSpPr>
      <p:grpSpPr>
        <a:xfrm>
          <a:off x="0" y="0"/>
          <a:ext cx="0" cy="0"/>
          <a:chOff x="0" y="0"/>
          <a:chExt cx="0" cy="0"/>
        </a:xfrm>
      </p:grpSpPr>
      <p:pic>
        <p:nvPicPr>
          <p:cNvPr id="1154" name="Google Shape;1154;p7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55" name="Google Shape;1155;p7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7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7" name="Google Shape;1157;p7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8" name="Google Shape;1158;p7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59" name="Google Shape;1159;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60" name="Google Shape;1160;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7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62" name="Shape 1162"/>
        <p:cNvGrpSpPr/>
        <p:nvPr/>
      </p:nvGrpSpPr>
      <p:grpSpPr>
        <a:xfrm>
          <a:off x="0" y="0"/>
          <a:ext cx="0" cy="0"/>
          <a:chOff x="0" y="0"/>
          <a:chExt cx="0" cy="0"/>
        </a:xfrm>
      </p:grpSpPr>
      <p:pic>
        <p:nvPicPr>
          <p:cNvPr id="1163" name="Google Shape;1163;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64" name="Google Shape;1164;p8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5" name="Google Shape;1165;p8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166" name="Google Shape;1166;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167" name="Shape 1167"/>
        <p:cNvGrpSpPr/>
        <p:nvPr/>
      </p:nvGrpSpPr>
      <p:grpSpPr>
        <a:xfrm>
          <a:off x="0" y="0"/>
          <a:ext cx="0" cy="0"/>
          <a:chOff x="0" y="0"/>
          <a:chExt cx="0" cy="0"/>
        </a:xfrm>
      </p:grpSpPr>
      <p:pic>
        <p:nvPicPr>
          <p:cNvPr id="1168" name="Google Shape;1168;p8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69" name="Google Shape;1169;p8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72" name="Google Shape;1172;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73" name="Google Shape;1173;p8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74" name="Google Shape;1174;p8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75" name="Shape 1175"/>
        <p:cNvGrpSpPr/>
        <p:nvPr/>
      </p:nvGrpSpPr>
      <p:grpSpPr>
        <a:xfrm>
          <a:off x="0" y="0"/>
          <a:ext cx="0" cy="0"/>
          <a:chOff x="0" y="0"/>
          <a:chExt cx="0" cy="0"/>
        </a:xfrm>
      </p:grpSpPr>
      <p:pic>
        <p:nvPicPr>
          <p:cNvPr id="1176" name="Google Shape;1176;p8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77" name="Google Shape;1177;p8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8" name="Google Shape;1178;p8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9" name="Google Shape;1179;p8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0" name="Google Shape;1180;p8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1" name="Google Shape;1181;p8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82" name="Google Shape;1182;p8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83" name="Google Shape;1183;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8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85" name="Shape 1185"/>
        <p:cNvGrpSpPr/>
        <p:nvPr/>
      </p:nvGrpSpPr>
      <p:grpSpPr>
        <a:xfrm>
          <a:off x="0" y="0"/>
          <a:ext cx="0" cy="0"/>
          <a:chOff x="0" y="0"/>
          <a:chExt cx="0" cy="0"/>
        </a:xfrm>
      </p:grpSpPr>
      <p:pic>
        <p:nvPicPr>
          <p:cNvPr id="1186" name="Google Shape;1186;p8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187" name="Google Shape;1187;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88" name="Google Shape;1188;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0" name="Google Shape;1190;p8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91" name="Google Shape;119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2" name="Google Shape;1192;p8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8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94" name="Shape 1194"/>
        <p:cNvGrpSpPr/>
        <p:nvPr/>
      </p:nvGrpSpPr>
      <p:grpSpPr>
        <a:xfrm>
          <a:off x="0" y="0"/>
          <a:ext cx="0" cy="0"/>
          <a:chOff x="0" y="0"/>
          <a:chExt cx="0" cy="0"/>
        </a:xfrm>
      </p:grpSpPr>
      <p:pic>
        <p:nvPicPr>
          <p:cNvPr id="1195" name="Google Shape;1195;p8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96" name="Google Shape;1196;p8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7" name="Google Shape;1197;p8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8" name="Google Shape;1198;p8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9" name="Google Shape;1199;p8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0" name="Google Shape;1200;p8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1" name="Google Shape;1201;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02" name="Google Shape;1202;p8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03" name="Shape 1203"/>
        <p:cNvGrpSpPr/>
        <p:nvPr/>
      </p:nvGrpSpPr>
      <p:grpSpPr>
        <a:xfrm>
          <a:off x="0" y="0"/>
          <a:ext cx="0" cy="0"/>
          <a:chOff x="0" y="0"/>
          <a:chExt cx="0" cy="0"/>
        </a:xfrm>
      </p:grpSpPr>
      <p:sp>
        <p:nvSpPr>
          <p:cNvPr id="1204" name="Google Shape;1204;p8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5" name="Google Shape;1205;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6" name="Google Shape;1206;p8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07" name="Google Shape;1207;p8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8" name="Google Shape;1208;p8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9" name="Google Shape;1209;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10" name="Google Shape;1210;p8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1" name="Google Shape;1211;p8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212" name="Shape 1212"/>
        <p:cNvGrpSpPr/>
        <p:nvPr/>
      </p:nvGrpSpPr>
      <p:grpSpPr>
        <a:xfrm>
          <a:off x="0" y="0"/>
          <a:ext cx="0" cy="0"/>
          <a:chOff x="0" y="0"/>
          <a:chExt cx="0" cy="0"/>
        </a:xfrm>
      </p:grpSpPr>
      <p:pic>
        <p:nvPicPr>
          <p:cNvPr id="1213" name="Google Shape;1213;p8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14" name="Google Shape;1214;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5" name="Google Shape;1215;p8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216" name="Google Shape;1216;p8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7" name="Google Shape;1217;p8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218" name="Google Shape;1218;p8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8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220" name="Google Shape;1220;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1" name="Google Shape;1221;p8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222" name="Shape 1222"/>
        <p:cNvGrpSpPr/>
        <p:nvPr/>
      </p:nvGrpSpPr>
      <p:grpSpPr>
        <a:xfrm>
          <a:off x="0" y="0"/>
          <a:ext cx="0" cy="0"/>
          <a:chOff x="0" y="0"/>
          <a:chExt cx="0" cy="0"/>
        </a:xfrm>
      </p:grpSpPr>
      <p:sp>
        <p:nvSpPr>
          <p:cNvPr id="1223" name="Google Shape;1223;p8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24" name="Google Shape;1224;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25" name="Google Shape;1225;p8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226" name="Google Shape;1226;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7" name="Google Shape;1227;p8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8" name="Google Shape;1228;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9" name="Google Shape;1229;p8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0" name="Google Shape;1230;p8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231" name="Shape 1231"/>
        <p:cNvGrpSpPr/>
        <p:nvPr/>
      </p:nvGrpSpPr>
      <p:grpSpPr>
        <a:xfrm>
          <a:off x="0" y="0"/>
          <a:ext cx="0" cy="0"/>
          <a:chOff x="0" y="0"/>
          <a:chExt cx="0" cy="0"/>
        </a:xfrm>
      </p:grpSpPr>
      <p:sp>
        <p:nvSpPr>
          <p:cNvPr id="1232" name="Google Shape;1232;p8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5" name="Google Shape;1235;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36" name="Google Shape;123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7" name="Google Shape;123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8" name="Google Shape;1238;p88"/>
          <p:cNvGrpSpPr/>
          <p:nvPr/>
        </p:nvGrpSpPr>
        <p:grpSpPr>
          <a:xfrm>
            <a:off x="457200" y="1378813"/>
            <a:ext cx="776889" cy="621300"/>
            <a:chOff x="457200" y="1378813"/>
            <a:chExt cx="776889" cy="621300"/>
          </a:xfrm>
        </p:grpSpPr>
        <p:sp>
          <p:nvSpPr>
            <p:cNvPr id="1239" name="Google Shape;1239;p8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40" name="Google Shape;1240;p8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88"/>
          <p:cNvGrpSpPr/>
          <p:nvPr/>
        </p:nvGrpSpPr>
        <p:grpSpPr>
          <a:xfrm>
            <a:off x="457200" y="2228725"/>
            <a:ext cx="776889" cy="621300"/>
            <a:chOff x="457200" y="1378813"/>
            <a:chExt cx="776889" cy="621300"/>
          </a:xfrm>
        </p:grpSpPr>
        <p:sp>
          <p:nvSpPr>
            <p:cNvPr id="1242" name="Google Shape;1242;p8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43" name="Google Shape;1243;p8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88"/>
          <p:cNvGrpSpPr/>
          <p:nvPr/>
        </p:nvGrpSpPr>
        <p:grpSpPr>
          <a:xfrm>
            <a:off x="457200" y="3073850"/>
            <a:ext cx="776889" cy="621300"/>
            <a:chOff x="457200" y="1378813"/>
            <a:chExt cx="776889" cy="621300"/>
          </a:xfrm>
        </p:grpSpPr>
        <p:sp>
          <p:nvSpPr>
            <p:cNvPr id="1245" name="Google Shape;1245;p8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8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88"/>
          <p:cNvGrpSpPr/>
          <p:nvPr/>
        </p:nvGrpSpPr>
        <p:grpSpPr>
          <a:xfrm>
            <a:off x="457200" y="3923750"/>
            <a:ext cx="776889" cy="621300"/>
            <a:chOff x="457200" y="1378813"/>
            <a:chExt cx="776889" cy="621300"/>
          </a:xfrm>
        </p:grpSpPr>
        <p:sp>
          <p:nvSpPr>
            <p:cNvPr id="1248" name="Google Shape;1248;p8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8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8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1" name="Google Shape;1251;p8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8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8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257" name="Shape 1257"/>
        <p:cNvGrpSpPr/>
        <p:nvPr/>
      </p:nvGrpSpPr>
      <p:grpSpPr>
        <a:xfrm>
          <a:off x="0" y="0"/>
          <a:ext cx="0" cy="0"/>
          <a:chOff x="0" y="0"/>
          <a:chExt cx="0" cy="0"/>
        </a:xfrm>
      </p:grpSpPr>
      <p:sp>
        <p:nvSpPr>
          <p:cNvPr id="1258" name="Google Shape;1258;p8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1" name="Google Shape;1261;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3" name="Google Shape;1263;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4" name="Google Shape;1264;p89"/>
          <p:cNvGrpSpPr/>
          <p:nvPr/>
        </p:nvGrpSpPr>
        <p:grpSpPr>
          <a:xfrm>
            <a:off x="457200" y="1300225"/>
            <a:ext cx="776889" cy="621300"/>
            <a:chOff x="457200" y="1378813"/>
            <a:chExt cx="776889" cy="621300"/>
          </a:xfrm>
        </p:grpSpPr>
        <p:sp>
          <p:nvSpPr>
            <p:cNvPr id="1265" name="Google Shape;1265;p8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66" name="Google Shape;1266;p8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89"/>
          <p:cNvGrpSpPr/>
          <p:nvPr/>
        </p:nvGrpSpPr>
        <p:grpSpPr>
          <a:xfrm>
            <a:off x="457200" y="2000125"/>
            <a:ext cx="776889" cy="621300"/>
            <a:chOff x="457200" y="1378813"/>
            <a:chExt cx="776889" cy="621300"/>
          </a:xfrm>
        </p:grpSpPr>
        <p:sp>
          <p:nvSpPr>
            <p:cNvPr id="1268" name="Google Shape;1268;p8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69" name="Google Shape;1269;p8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89"/>
          <p:cNvGrpSpPr/>
          <p:nvPr/>
        </p:nvGrpSpPr>
        <p:grpSpPr>
          <a:xfrm>
            <a:off x="457200" y="2692850"/>
            <a:ext cx="776889" cy="621300"/>
            <a:chOff x="457200" y="1378813"/>
            <a:chExt cx="776889" cy="621300"/>
          </a:xfrm>
        </p:grpSpPr>
        <p:sp>
          <p:nvSpPr>
            <p:cNvPr id="1271" name="Google Shape;1271;p8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2" name="Google Shape;1272;p8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89"/>
          <p:cNvGrpSpPr/>
          <p:nvPr/>
        </p:nvGrpSpPr>
        <p:grpSpPr>
          <a:xfrm>
            <a:off x="457200" y="3390350"/>
            <a:ext cx="776889" cy="621300"/>
            <a:chOff x="457200" y="1378813"/>
            <a:chExt cx="776889" cy="621300"/>
          </a:xfrm>
        </p:grpSpPr>
        <p:sp>
          <p:nvSpPr>
            <p:cNvPr id="1274" name="Google Shape;1274;p8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75" name="Google Shape;1275;p8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8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7" name="Google Shape;1277;p8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1" name="Google Shape;1281;p8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2" name="Google Shape;1282;p8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83" name="Google Shape;1283;p89"/>
          <p:cNvGrpSpPr/>
          <p:nvPr/>
        </p:nvGrpSpPr>
        <p:grpSpPr>
          <a:xfrm>
            <a:off x="469500" y="4083075"/>
            <a:ext cx="776889" cy="621300"/>
            <a:chOff x="457200" y="1378813"/>
            <a:chExt cx="776889" cy="621300"/>
          </a:xfrm>
        </p:grpSpPr>
        <p:sp>
          <p:nvSpPr>
            <p:cNvPr id="1284" name="Google Shape;1284;p8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5" name="Google Shape;1285;p8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8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88" name="Shape 1288"/>
        <p:cNvGrpSpPr/>
        <p:nvPr/>
      </p:nvGrpSpPr>
      <p:grpSpPr>
        <a:xfrm>
          <a:off x="0" y="0"/>
          <a:ext cx="0" cy="0"/>
          <a:chOff x="0" y="0"/>
          <a:chExt cx="0" cy="0"/>
        </a:xfrm>
      </p:grpSpPr>
      <p:sp>
        <p:nvSpPr>
          <p:cNvPr id="1289" name="Google Shape;1289;p9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1" name="Google Shape;1291;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2" name="Google Shape;1292;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94" name="Google Shape;1294;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95" name="Google Shape;1295;p90"/>
          <p:cNvGrpSpPr/>
          <p:nvPr/>
        </p:nvGrpSpPr>
        <p:grpSpPr>
          <a:xfrm>
            <a:off x="457200" y="1237825"/>
            <a:ext cx="776900" cy="486300"/>
            <a:chOff x="457200" y="1466425"/>
            <a:chExt cx="776900" cy="486300"/>
          </a:xfrm>
        </p:grpSpPr>
        <p:sp>
          <p:nvSpPr>
            <p:cNvPr id="1296" name="Google Shape;1296;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7" name="Google Shape;1297;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90"/>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9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0" name="Google Shape;1300;p90"/>
          <p:cNvGrpSpPr/>
          <p:nvPr/>
        </p:nvGrpSpPr>
        <p:grpSpPr>
          <a:xfrm>
            <a:off x="457200" y="1828900"/>
            <a:ext cx="776900" cy="486300"/>
            <a:chOff x="457200" y="1466425"/>
            <a:chExt cx="776900" cy="486300"/>
          </a:xfrm>
        </p:grpSpPr>
        <p:sp>
          <p:nvSpPr>
            <p:cNvPr id="1301" name="Google Shape;1301;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02" name="Google Shape;1302;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9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90"/>
          <p:cNvGrpSpPr/>
          <p:nvPr/>
        </p:nvGrpSpPr>
        <p:grpSpPr>
          <a:xfrm>
            <a:off x="457200" y="2419975"/>
            <a:ext cx="776900" cy="486300"/>
            <a:chOff x="457200" y="1466425"/>
            <a:chExt cx="776900" cy="486300"/>
          </a:xfrm>
        </p:grpSpPr>
        <p:sp>
          <p:nvSpPr>
            <p:cNvPr id="1305" name="Google Shape;1305;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06" name="Google Shape;1306;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9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8" name="Google Shape;1308;p90"/>
          <p:cNvGrpSpPr/>
          <p:nvPr/>
        </p:nvGrpSpPr>
        <p:grpSpPr>
          <a:xfrm>
            <a:off x="457200" y="3011050"/>
            <a:ext cx="776900" cy="486300"/>
            <a:chOff x="457200" y="1466425"/>
            <a:chExt cx="776900" cy="486300"/>
          </a:xfrm>
        </p:grpSpPr>
        <p:sp>
          <p:nvSpPr>
            <p:cNvPr id="1309" name="Google Shape;1309;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10" name="Google Shape;1310;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9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90"/>
          <p:cNvGrpSpPr/>
          <p:nvPr/>
        </p:nvGrpSpPr>
        <p:grpSpPr>
          <a:xfrm>
            <a:off x="457200" y="3602137"/>
            <a:ext cx="776900" cy="486300"/>
            <a:chOff x="457200" y="1466425"/>
            <a:chExt cx="776900" cy="486300"/>
          </a:xfrm>
        </p:grpSpPr>
        <p:sp>
          <p:nvSpPr>
            <p:cNvPr id="1313" name="Google Shape;1313;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14" name="Google Shape;1314;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9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90"/>
          <p:cNvGrpSpPr/>
          <p:nvPr/>
        </p:nvGrpSpPr>
        <p:grpSpPr>
          <a:xfrm>
            <a:off x="457200" y="4193262"/>
            <a:ext cx="776900" cy="486300"/>
            <a:chOff x="457200" y="1466425"/>
            <a:chExt cx="776900" cy="486300"/>
          </a:xfrm>
        </p:grpSpPr>
        <p:sp>
          <p:nvSpPr>
            <p:cNvPr id="1317" name="Google Shape;1317;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8" name="Google Shape;1318;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9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0" name="Google Shape;1320;p9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1" name="Google Shape;1321;p9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9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9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1324" name="Shape 1324"/>
        <p:cNvGrpSpPr/>
        <p:nvPr/>
      </p:nvGrpSpPr>
      <p:grpSpPr>
        <a:xfrm>
          <a:off x="0" y="0"/>
          <a:ext cx="0" cy="0"/>
          <a:chOff x="0" y="0"/>
          <a:chExt cx="0" cy="0"/>
        </a:xfrm>
      </p:grpSpPr>
      <p:sp>
        <p:nvSpPr>
          <p:cNvPr id="1325" name="Google Shape;1325;p9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28" name="Google Shape;132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29" name="Google Shape;1329;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30" name="Google Shape;1330;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31" name="Google Shape;1331;p91"/>
          <p:cNvGrpSpPr/>
          <p:nvPr/>
        </p:nvGrpSpPr>
        <p:grpSpPr>
          <a:xfrm>
            <a:off x="457200" y="1237825"/>
            <a:ext cx="776900" cy="486300"/>
            <a:chOff x="457200" y="1466425"/>
            <a:chExt cx="776900" cy="486300"/>
          </a:xfrm>
        </p:grpSpPr>
        <p:sp>
          <p:nvSpPr>
            <p:cNvPr id="1332" name="Google Shape;1332;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33" name="Google Shape;1333;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4" name="Google Shape;1334;p91"/>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5" name="Google Shape;1335;p9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91"/>
          <p:cNvGrpSpPr/>
          <p:nvPr/>
        </p:nvGrpSpPr>
        <p:grpSpPr>
          <a:xfrm>
            <a:off x="457200" y="1828900"/>
            <a:ext cx="776900" cy="486300"/>
            <a:chOff x="457200" y="1466425"/>
            <a:chExt cx="776900" cy="486300"/>
          </a:xfrm>
        </p:grpSpPr>
        <p:sp>
          <p:nvSpPr>
            <p:cNvPr id="1337" name="Google Shape;1337;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38" name="Google Shape;1338;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9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91"/>
          <p:cNvGrpSpPr/>
          <p:nvPr/>
        </p:nvGrpSpPr>
        <p:grpSpPr>
          <a:xfrm>
            <a:off x="457200" y="2419975"/>
            <a:ext cx="776900" cy="486300"/>
            <a:chOff x="457200" y="1466425"/>
            <a:chExt cx="776900" cy="486300"/>
          </a:xfrm>
        </p:grpSpPr>
        <p:sp>
          <p:nvSpPr>
            <p:cNvPr id="1341" name="Google Shape;1341;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42" name="Google Shape;1342;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9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91"/>
          <p:cNvGrpSpPr/>
          <p:nvPr/>
        </p:nvGrpSpPr>
        <p:grpSpPr>
          <a:xfrm>
            <a:off x="457200" y="3011050"/>
            <a:ext cx="776900" cy="486300"/>
            <a:chOff x="457200" y="1466425"/>
            <a:chExt cx="776900" cy="486300"/>
          </a:xfrm>
        </p:grpSpPr>
        <p:sp>
          <p:nvSpPr>
            <p:cNvPr id="1345" name="Google Shape;1345;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46" name="Google Shape;1346;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91"/>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8" name="Google Shape;1348;p91"/>
          <p:cNvGrpSpPr/>
          <p:nvPr/>
        </p:nvGrpSpPr>
        <p:grpSpPr>
          <a:xfrm>
            <a:off x="457200" y="3602137"/>
            <a:ext cx="776900" cy="486300"/>
            <a:chOff x="457200" y="1466425"/>
            <a:chExt cx="776900" cy="486300"/>
          </a:xfrm>
        </p:grpSpPr>
        <p:sp>
          <p:nvSpPr>
            <p:cNvPr id="1349" name="Google Shape;1349;p91"/>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50" name="Google Shape;1350;p91"/>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1" name="Google Shape;1351;p91"/>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91"/>
          <p:cNvGrpSpPr/>
          <p:nvPr/>
        </p:nvGrpSpPr>
        <p:grpSpPr>
          <a:xfrm>
            <a:off x="457200" y="4193262"/>
            <a:ext cx="776900" cy="486300"/>
            <a:chOff x="457200" y="1466425"/>
            <a:chExt cx="776900" cy="486300"/>
          </a:xfrm>
        </p:grpSpPr>
        <p:sp>
          <p:nvSpPr>
            <p:cNvPr id="1353" name="Google Shape;1353;p91"/>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354" name="Google Shape;1354;p91"/>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9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6" name="Google Shape;1356;p9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7" name="Google Shape;1357;p9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8" name="Google Shape;1358;p91"/>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91"/>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360" name="Shape 1360"/>
        <p:cNvGrpSpPr/>
        <p:nvPr/>
      </p:nvGrpSpPr>
      <p:grpSpPr>
        <a:xfrm>
          <a:off x="0" y="0"/>
          <a:ext cx="0" cy="0"/>
          <a:chOff x="0" y="0"/>
          <a:chExt cx="0" cy="0"/>
        </a:xfrm>
      </p:grpSpPr>
      <p:sp>
        <p:nvSpPr>
          <p:cNvPr id="1361" name="Google Shape;1361;p9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3" name="Google Shape;1363;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4" name="Google Shape;1364;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5" name="Google Shape;136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6" name="Google Shape;136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67" name="Google Shape;1367;p92"/>
          <p:cNvGrpSpPr/>
          <p:nvPr/>
        </p:nvGrpSpPr>
        <p:grpSpPr>
          <a:xfrm>
            <a:off x="457200" y="1237825"/>
            <a:ext cx="776900" cy="486300"/>
            <a:chOff x="457200" y="1466425"/>
            <a:chExt cx="776900" cy="486300"/>
          </a:xfrm>
        </p:grpSpPr>
        <p:sp>
          <p:nvSpPr>
            <p:cNvPr id="1368" name="Google Shape;1368;p9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69" name="Google Shape;1369;p9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9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1" name="Google Shape;1371;p9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2" name="Google Shape;1372;p92"/>
          <p:cNvGrpSpPr/>
          <p:nvPr/>
        </p:nvGrpSpPr>
        <p:grpSpPr>
          <a:xfrm>
            <a:off x="457200" y="1828900"/>
            <a:ext cx="776900" cy="486300"/>
            <a:chOff x="457200" y="1466425"/>
            <a:chExt cx="776900" cy="486300"/>
          </a:xfrm>
        </p:grpSpPr>
        <p:sp>
          <p:nvSpPr>
            <p:cNvPr id="1373" name="Google Shape;1373;p9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74" name="Google Shape;1374;p9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5" name="Google Shape;1375;p9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92"/>
          <p:cNvGrpSpPr/>
          <p:nvPr/>
        </p:nvGrpSpPr>
        <p:grpSpPr>
          <a:xfrm>
            <a:off x="457200" y="2419975"/>
            <a:ext cx="776900" cy="486300"/>
            <a:chOff x="457200" y="1466425"/>
            <a:chExt cx="776900" cy="486300"/>
          </a:xfrm>
        </p:grpSpPr>
        <p:sp>
          <p:nvSpPr>
            <p:cNvPr id="1377" name="Google Shape;1377;p9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78" name="Google Shape;1378;p9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9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92"/>
          <p:cNvGrpSpPr/>
          <p:nvPr/>
        </p:nvGrpSpPr>
        <p:grpSpPr>
          <a:xfrm>
            <a:off x="457200" y="3011050"/>
            <a:ext cx="776900" cy="486300"/>
            <a:chOff x="457200" y="1466425"/>
            <a:chExt cx="776900" cy="486300"/>
          </a:xfrm>
        </p:grpSpPr>
        <p:sp>
          <p:nvSpPr>
            <p:cNvPr id="1381" name="Google Shape;1381;p9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82" name="Google Shape;1382;p9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9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92"/>
          <p:cNvGrpSpPr/>
          <p:nvPr/>
        </p:nvGrpSpPr>
        <p:grpSpPr>
          <a:xfrm>
            <a:off x="457200" y="3602137"/>
            <a:ext cx="776900" cy="486300"/>
            <a:chOff x="457200" y="1466425"/>
            <a:chExt cx="776900" cy="486300"/>
          </a:xfrm>
        </p:grpSpPr>
        <p:sp>
          <p:nvSpPr>
            <p:cNvPr id="1385" name="Google Shape;1385;p9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86" name="Google Shape;1386;p9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7" name="Google Shape;1387;p9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92"/>
          <p:cNvGrpSpPr/>
          <p:nvPr/>
        </p:nvGrpSpPr>
        <p:grpSpPr>
          <a:xfrm>
            <a:off x="457200" y="4193262"/>
            <a:ext cx="776900" cy="486300"/>
            <a:chOff x="457200" y="1466425"/>
            <a:chExt cx="776900" cy="486300"/>
          </a:xfrm>
        </p:grpSpPr>
        <p:sp>
          <p:nvSpPr>
            <p:cNvPr id="1389" name="Google Shape;1389;p9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90" name="Google Shape;1390;p9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9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9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3" name="Google Shape;1393;p9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9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5" name="Google Shape;1395;p9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96" name="Shape 1396"/>
        <p:cNvGrpSpPr/>
        <p:nvPr/>
      </p:nvGrpSpPr>
      <p:grpSpPr>
        <a:xfrm>
          <a:off x="0" y="0"/>
          <a:ext cx="0" cy="0"/>
          <a:chOff x="0" y="0"/>
          <a:chExt cx="0" cy="0"/>
        </a:xfrm>
      </p:grpSpPr>
      <p:sp>
        <p:nvSpPr>
          <p:cNvPr id="1397" name="Google Shape;1397;p9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9" name="Google Shape;1399;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00" name="Google Shape;1400;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01" name="Google Shape;1401;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02" name="Google Shape;1402;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03" name="Google Shape;1403;p93"/>
          <p:cNvGrpSpPr/>
          <p:nvPr/>
        </p:nvGrpSpPr>
        <p:grpSpPr>
          <a:xfrm>
            <a:off x="457222" y="1149803"/>
            <a:ext cx="713194" cy="446423"/>
            <a:chOff x="457200" y="1466425"/>
            <a:chExt cx="776900" cy="486300"/>
          </a:xfrm>
        </p:grpSpPr>
        <p:sp>
          <p:nvSpPr>
            <p:cNvPr id="1404" name="Google Shape;1404;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405" name="Google Shape;1405;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9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9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93"/>
          <p:cNvGrpSpPr/>
          <p:nvPr/>
        </p:nvGrpSpPr>
        <p:grpSpPr>
          <a:xfrm>
            <a:off x="457222" y="1672428"/>
            <a:ext cx="713194" cy="446423"/>
            <a:chOff x="457200" y="1466425"/>
            <a:chExt cx="776900" cy="486300"/>
          </a:xfrm>
        </p:grpSpPr>
        <p:sp>
          <p:nvSpPr>
            <p:cNvPr id="1409" name="Google Shape;1409;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410" name="Google Shape;1410;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9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9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93"/>
          <p:cNvGrpSpPr/>
          <p:nvPr/>
        </p:nvGrpSpPr>
        <p:grpSpPr>
          <a:xfrm>
            <a:off x="457197" y="2195578"/>
            <a:ext cx="713194" cy="446423"/>
            <a:chOff x="457200" y="1466425"/>
            <a:chExt cx="776900" cy="486300"/>
          </a:xfrm>
        </p:grpSpPr>
        <p:sp>
          <p:nvSpPr>
            <p:cNvPr id="1414" name="Google Shape;1414;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15" name="Google Shape;1415;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9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9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93"/>
          <p:cNvGrpSpPr/>
          <p:nvPr/>
        </p:nvGrpSpPr>
        <p:grpSpPr>
          <a:xfrm>
            <a:off x="457197" y="2718203"/>
            <a:ext cx="713194" cy="446423"/>
            <a:chOff x="457200" y="1466425"/>
            <a:chExt cx="776900" cy="486300"/>
          </a:xfrm>
        </p:grpSpPr>
        <p:sp>
          <p:nvSpPr>
            <p:cNvPr id="1419" name="Google Shape;1419;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20" name="Google Shape;1420;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9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9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93"/>
          <p:cNvGrpSpPr/>
          <p:nvPr/>
        </p:nvGrpSpPr>
        <p:grpSpPr>
          <a:xfrm>
            <a:off x="457222" y="3240828"/>
            <a:ext cx="713194" cy="446423"/>
            <a:chOff x="457200" y="1466425"/>
            <a:chExt cx="776900" cy="486300"/>
          </a:xfrm>
        </p:grpSpPr>
        <p:sp>
          <p:nvSpPr>
            <p:cNvPr id="1424" name="Google Shape;1424;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25" name="Google Shape;1425;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9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9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93"/>
          <p:cNvGrpSpPr/>
          <p:nvPr/>
        </p:nvGrpSpPr>
        <p:grpSpPr>
          <a:xfrm>
            <a:off x="457222" y="3763453"/>
            <a:ext cx="713194" cy="446423"/>
            <a:chOff x="457200" y="1466425"/>
            <a:chExt cx="776900" cy="486300"/>
          </a:xfrm>
        </p:grpSpPr>
        <p:sp>
          <p:nvSpPr>
            <p:cNvPr id="1429" name="Google Shape;1429;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30" name="Google Shape;1430;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9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2" name="Google Shape;1432;p9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3" name="Google Shape;1433;p93"/>
          <p:cNvGrpSpPr/>
          <p:nvPr/>
        </p:nvGrpSpPr>
        <p:grpSpPr>
          <a:xfrm>
            <a:off x="457222" y="4311603"/>
            <a:ext cx="713194" cy="446423"/>
            <a:chOff x="457200" y="1466425"/>
            <a:chExt cx="776900" cy="486300"/>
          </a:xfrm>
        </p:grpSpPr>
        <p:sp>
          <p:nvSpPr>
            <p:cNvPr id="1434" name="Google Shape;1434;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35" name="Google Shape;1435;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6" name="Google Shape;1436;p9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437" name="Shape 1437"/>
        <p:cNvGrpSpPr/>
        <p:nvPr/>
      </p:nvGrpSpPr>
      <p:grpSpPr>
        <a:xfrm>
          <a:off x="0" y="0"/>
          <a:ext cx="0" cy="0"/>
          <a:chOff x="0" y="0"/>
          <a:chExt cx="0" cy="0"/>
        </a:xfrm>
      </p:grpSpPr>
      <p:sp>
        <p:nvSpPr>
          <p:cNvPr id="1438" name="Google Shape;1438;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9" name="Google Shape;1439;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40" name="Google Shape;1440;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41" name="Google Shape;144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3" name="Google Shape;1443;p9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94"/>
          <p:cNvGrpSpPr/>
          <p:nvPr/>
        </p:nvGrpSpPr>
        <p:grpSpPr>
          <a:xfrm>
            <a:off x="457427" y="3873038"/>
            <a:ext cx="602564" cy="377174"/>
            <a:chOff x="457200" y="1466425"/>
            <a:chExt cx="776900" cy="486300"/>
          </a:xfrm>
        </p:grpSpPr>
        <p:sp>
          <p:nvSpPr>
            <p:cNvPr id="1445" name="Google Shape;1445;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46" name="Google Shape;1446;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9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8" name="Google Shape;1448;p9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9" name="Google Shape;1449;p94"/>
          <p:cNvGrpSpPr/>
          <p:nvPr/>
        </p:nvGrpSpPr>
        <p:grpSpPr>
          <a:xfrm>
            <a:off x="457315" y="4311142"/>
            <a:ext cx="602564" cy="377174"/>
            <a:chOff x="457200" y="1466425"/>
            <a:chExt cx="776900" cy="486300"/>
          </a:xfrm>
        </p:grpSpPr>
        <p:sp>
          <p:nvSpPr>
            <p:cNvPr id="1450" name="Google Shape;1450;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51" name="Google Shape;1451;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9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3" name="Google Shape;1453;p9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94"/>
          <p:cNvGrpSpPr/>
          <p:nvPr/>
        </p:nvGrpSpPr>
        <p:grpSpPr>
          <a:xfrm>
            <a:off x="457377" y="2996663"/>
            <a:ext cx="602564" cy="377174"/>
            <a:chOff x="457200" y="1466425"/>
            <a:chExt cx="776900" cy="486300"/>
          </a:xfrm>
        </p:grpSpPr>
        <p:sp>
          <p:nvSpPr>
            <p:cNvPr id="1455" name="Google Shape;1455;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56" name="Google Shape;1456;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9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9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9" name="Google Shape;1459;p94"/>
          <p:cNvGrpSpPr/>
          <p:nvPr/>
        </p:nvGrpSpPr>
        <p:grpSpPr>
          <a:xfrm>
            <a:off x="457265" y="3434767"/>
            <a:ext cx="602564" cy="377174"/>
            <a:chOff x="457200" y="1466425"/>
            <a:chExt cx="776900" cy="486300"/>
          </a:xfrm>
        </p:grpSpPr>
        <p:sp>
          <p:nvSpPr>
            <p:cNvPr id="1460" name="Google Shape;1460;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61" name="Google Shape;1461;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9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3" name="Google Shape;1463;p9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94"/>
          <p:cNvGrpSpPr/>
          <p:nvPr/>
        </p:nvGrpSpPr>
        <p:grpSpPr>
          <a:xfrm>
            <a:off x="457402" y="2135288"/>
            <a:ext cx="602564" cy="377174"/>
            <a:chOff x="457200" y="1466425"/>
            <a:chExt cx="776900" cy="486300"/>
          </a:xfrm>
        </p:grpSpPr>
        <p:sp>
          <p:nvSpPr>
            <p:cNvPr id="1465" name="Google Shape;1465;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66" name="Google Shape;1466;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9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9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94"/>
          <p:cNvGrpSpPr/>
          <p:nvPr/>
        </p:nvGrpSpPr>
        <p:grpSpPr>
          <a:xfrm>
            <a:off x="457290" y="2573392"/>
            <a:ext cx="602564" cy="377174"/>
            <a:chOff x="457200" y="1466425"/>
            <a:chExt cx="776900" cy="486300"/>
          </a:xfrm>
        </p:grpSpPr>
        <p:sp>
          <p:nvSpPr>
            <p:cNvPr id="1470" name="Google Shape;1470;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71" name="Google Shape;1471;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9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9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 name="Google Shape;1474;p94"/>
          <p:cNvGrpSpPr/>
          <p:nvPr/>
        </p:nvGrpSpPr>
        <p:grpSpPr>
          <a:xfrm>
            <a:off x="457352" y="1258913"/>
            <a:ext cx="602564" cy="377174"/>
            <a:chOff x="457200" y="1466425"/>
            <a:chExt cx="776900" cy="486300"/>
          </a:xfrm>
        </p:grpSpPr>
        <p:sp>
          <p:nvSpPr>
            <p:cNvPr id="1475" name="Google Shape;1475;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76" name="Google Shape;1476;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9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8" name="Google Shape;1478;p9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94"/>
          <p:cNvGrpSpPr/>
          <p:nvPr/>
        </p:nvGrpSpPr>
        <p:grpSpPr>
          <a:xfrm>
            <a:off x="457240" y="1697017"/>
            <a:ext cx="602564" cy="377174"/>
            <a:chOff x="457200" y="1466425"/>
            <a:chExt cx="776900" cy="486300"/>
          </a:xfrm>
        </p:grpSpPr>
        <p:sp>
          <p:nvSpPr>
            <p:cNvPr id="1480" name="Google Shape;1480;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81" name="Google Shape;1481;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9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483" name="Shape 1483"/>
        <p:cNvGrpSpPr/>
        <p:nvPr/>
      </p:nvGrpSpPr>
      <p:grpSpPr>
        <a:xfrm>
          <a:off x="0" y="0"/>
          <a:ext cx="0" cy="0"/>
          <a:chOff x="0" y="0"/>
          <a:chExt cx="0" cy="0"/>
        </a:xfrm>
      </p:grpSpPr>
      <p:sp>
        <p:nvSpPr>
          <p:cNvPr id="1484" name="Google Shape;1484;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6" name="Google Shape;1486;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87" name="Google Shape;1487;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8" name="Google Shape;1488;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9" name="Google Shape;1489;p9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95"/>
          <p:cNvGrpSpPr/>
          <p:nvPr/>
        </p:nvGrpSpPr>
        <p:grpSpPr>
          <a:xfrm>
            <a:off x="457427" y="3873038"/>
            <a:ext cx="602564" cy="377174"/>
            <a:chOff x="457200" y="1466425"/>
            <a:chExt cx="776900" cy="486300"/>
          </a:xfrm>
        </p:grpSpPr>
        <p:sp>
          <p:nvSpPr>
            <p:cNvPr id="1491" name="Google Shape;1491;p9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92" name="Google Shape;1492;p9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3" name="Google Shape;1493;p9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4" name="Google Shape;1494;p9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95"/>
          <p:cNvGrpSpPr/>
          <p:nvPr/>
        </p:nvGrpSpPr>
        <p:grpSpPr>
          <a:xfrm>
            <a:off x="457315" y="4311142"/>
            <a:ext cx="602564" cy="377174"/>
            <a:chOff x="457200" y="1466425"/>
            <a:chExt cx="776900" cy="486300"/>
          </a:xfrm>
        </p:grpSpPr>
        <p:sp>
          <p:nvSpPr>
            <p:cNvPr id="1496" name="Google Shape;1496;p9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97" name="Google Shape;1497;p9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9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9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95"/>
          <p:cNvGrpSpPr/>
          <p:nvPr/>
        </p:nvGrpSpPr>
        <p:grpSpPr>
          <a:xfrm>
            <a:off x="457377" y="2996663"/>
            <a:ext cx="602564" cy="377174"/>
            <a:chOff x="457200" y="1466425"/>
            <a:chExt cx="776900" cy="486300"/>
          </a:xfrm>
        </p:grpSpPr>
        <p:sp>
          <p:nvSpPr>
            <p:cNvPr id="1501" name="Google Shape;1501;p9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502" name="Google Shape;1502;p9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3" name="Google Shape;1503;p9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9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5" name="Google Shape;1505;p95"/>
          <p:cNvGrpSpPr/>
          <p:nvPr/>
        </p:nvGrpSpPr>
        <p:grpSpPr>
          <a:xfrm>
            <a:off x="457265" y="3434767"/>
            <a:ext cx="602564" cy="377174"/>
            <a:chOff x="457200" y="1466425"/>
            <a:chExt cx="776900" cy="486300"/>
          </a:xfrm>
        </p:grpSpPr>
        <p:sp>
          <p:nvSpPr>
            <p:cNvPr id="1506" name="Google Shape;1506;p9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507" name="Google Shape;1507;p9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9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9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0" name="Google Shape;1510;p95"/>
          <p:cNvGrpSpPr/>
          <p:nvPr/>
        </p:nvGrpSpPr>
        <p:grpSpPr>
          <a:xfrm>
            <a:off x="457402" y="2135288"/>
            <a:ext cx="602564" cy="377174"/>
            <a:chOff x="457200" y="1466425"/>
            <a:chExt cx="776900" cy="486300"/>
          </a:xfrm>
        </p:grpSpPr>
        <p:sp>
          <p:nvSpPr>
            <p:cNvPr id="1511" name="Google Shape;1511;p9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512" name="Google Shape;1512;p9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3" name="Google Shape;1513;p9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9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5" name="Google Shape;1515;p95"/>
          <p:cNvGrpSpPr/>
          <p:nvPr/>
        </p:nvGrpSpPr>
        <p:grpSpPr>
          <a:xfrm>
            <a:off x="457290" y="2573392"/>
            <a:ext cx="602564" cy="377174"/>
            <a:chOff x="457200" y="1466425"/>
            <a:chExt cx="776900" cy="486300"/>
          </a:xfrm>
        </p:grpSpPr>
        <p:sp>
          <p:nvSpPr>
            <p:cNvPr id="1516" name="Google Shape;1516;p9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517" name="Google Shape;1517;p9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9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9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95"/>
          <p:cNvGrpSpPr/>
          <p:nvPr/>
        </p:nvGrpSpPr>
        <p:grpSpPr>
          <a:xfrm>
            <a:off x="457352" y="1258913"/>
            <a:ext cx="602564" cy="377174"/>
            <a:chOff x="457200" y="1466425"/>
            <a:chExt cx="776900" cy="486300"/>
          </a:xfrm>
        </p:grpSpPr>
        <p:sp>
          <p:nvSpPr>
            <p:cNvPr id="1521" name="Google Shape;1521;p9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522" name="Google Shape;1522;p9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9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4" name="Google Shape;1524;p9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5" name="Google Shape;1525;p95"/>
          <p:cNvGrpSpPr/>
          <p:nvPr/>
        </p:nvGrpSpPr>
        <p:grpSpPr>
          <a:xfrm>
            <a:off x="457240" y="1697017"/>
            <a:ext cx="602564" cy="377174"/>
            <a:chOff x="457200" y="1466425"/>
            <a:chExt cx="776900" cy="486300"/>
          </a:xfrm>
        </p:grpSpPr>
        <p:sp>
          <p:nvSpPr>
            <p:cNvPr id="1526" name="Google Shape;1526;p9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527" name="Google Shape;1527;p9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9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529" name="Shape 1529"/>
        <p:cNvGrpSpPr/>
        <p:nvPr/>
      </p:nvGrpSpPr>
      <p:grpSpPr>
        <a:xfrm>
          <a:off x="0" y="0"/>
          <a:ext cx="0" cy="0"/>
          <a:chOff x="0" y="0"/>
          <a:chExt cx="0" cy="0"/>
        </a:xfrm>
      </p:grpSpPr>
      <p:sp>
        <p:nvSpPr>
          <p:cNvPr id="1530" name="Google Shape;1530;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1" name="Google Shape;1531;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32" name="Google Shape;1532;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33" name="Google Shape;153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4" name="Google Shape;153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35" name="Google Shape;1535;p96"/>
          <p:cNvGrpSpPr/>
          <p:nvPr/>
        </p:nvGrpSpPr>
        <p:grpSpPr>
          <a:xfrm>
            <a:off x="457181" y="1345103"/>
            <a:ext cx="533372" cy="533480"/>
            <a:chOff x="457200" y="1378813"/>
            <a:chExt cx="695400" cy="695450"/>
          </a:xfrm>
        </p:grpSpPr>
        <p:sp>
          <p:nvSpPr>
            <p:cNvPr id="1536" name="Google Shape;1536;p9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37" name="Google Shape;1537;p9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9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40" name="Google Shape;1540;p96"/>
          <p:cNvGrpSpPr/>
          <p:nvPr/>
        </p:nvGrpSpPr>
        <p:grpSpPr>
          <a:xfrm>
            <a:off x="3228956" y="1345103"/>
            <a:ext cx="533372" cy="533480"/>
            <a:chOff x="457200" y="1378813"/>
            <a:chExt cx="695400" cy="695450"/>
          </a:xfrm>
        </p:grpSpPr>
        <p:sp>
          <p:nvSpPr>
            <p:cNvPr id="1541" name="Google Shape;1541;p9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542" name="Google Shape;1542;p9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3" name="Google Shape;1543;p9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45" name="Google Shape;1545;p96"/>
          <p:cNvGrpSpPr/>
          <p:nvPr/>
        </p:nvGrpSpPr>
        <p:grpSpPr>
          <a:xfrm>
            <a:off x="6134081" y="1345853"/>
            <a:ext cx="533372" cy="533480"/>
            <a:chOff x="457200" y="1378813"/>
            <a:chExt cx="695400" cy="695450"/>
          </a:xfrm>
        </p:grpSpPr>
        <p:sp>
          <p:nvSpPr>
            <p:cNvPr id="1546" name="Google Shape;1546;p9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547" name="Google Shape;1547;p9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8" name="Google Shape;1548;p9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550" name="Shape 1550"/>
        <p:cNvGrpSpPr/>
        <p:nvPr/>
      </p:nvGrpSpPr>
      <p:grpSpPr>
        <a:xfrm>
          <a:off x="0" y="0"/>
          <a:ext cx="0" cy="0"/>
          <a:chOff x="0" y="0"/>
          <a:chExt cx="0" cy="0"/>
        </a:xfrm>
      </p:grpSpPr>
      <p:pic>
        <p:nvPicPr>
          <p:cNvPr id="1551" name="Google Shape;1551;p9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552" name="Google Shape;1552;p9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4" name="Google Shape;155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55" name="Google Shape;155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56" name="Google Shape;1556;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7" name="Google Shape;1557;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58" name="Google Shape;1558;p97"/>
          <p:cNvGrpSpPr/>
          <p:nvPr/>
        </p:nvGrpSpPr>
        <p:grpSpPr>
          <a:xfrm>
            <a:off x="457206" y="1421303"/>
            <a:ext cx="533372" cy="533480"/>
            <a:chOff x="457200" y="1378813"/>
            <a:chExt cx="695400" cy="695450"/>
          </a:xfrm>
        </p:grpSpPr>
        <p:sp>
          <p:nvSpPr>
            <p:cNvPr id="1559" name="Google Shape;1559;p9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60" name="Google Shape;1560;p9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9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2" name="Google Shape;1562;p9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3" name="Google Shape;1563;p9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4" name="Google Shape;1564;p97"/>
          <p:cNvGrpSpPr/>
          <p:nvPr/>
        </p:nvGrpSpPr>
        <p:grpSpPr>
          <a:xfrm>
            <a:off x="4936306" y="1423553"/>
            <a:ext cx="533372" cy="533480"/>
            <a:chOff x="457200" y="1378813"/>
            <a:chExt cx="695400" cy="695450"/>
          </a:xfrm>
        </p:grpSpPr>
        <p:sp>
          <p:nvSpPr>
            <p:cNvPr id="1565" name="Google Shape;1565;p9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66" name="Google Shape;1566;p9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7" name="Google Shape;1567;p9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8" name="Google Shape;1568;p9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569" name="Shape 1569"/>
        <p:cNvGrpSpPr/>
        <p:nvPr/>
      </p:nvGrpSpPr>
      <p:grpSpPr>
        <a:xfrm>
          <a:off x="0" y="0"/>
          <a:ext cx="0" cy="0"/>
          <a:chOff x="0" y="0"/>
          <a:chExt cx="0" cy="0"/>
        </a:xfrm>
      </p:grpSpPr>
      <p:sp>
        <p:nvSpPr>
          <p:cNvPr id="1570" name="Google Shape;1570;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2" name="Google Shape;1572;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73" name="Google Shape;1573;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4" name="Google Shape;1574;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9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76" name="Google Shape;1576;p9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9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9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9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81" name="Google Shape;1581;p9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82" name="Google Shape;1582;p9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87" name="Google Shape;1587;p9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88" name="Google Shape;1588;p9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9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92" name="Google Shape;1592;p9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3" name="Google Shape;1593;p9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9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_7_1_5_1_1">
    <p:spTree>
      <p:nvGrpSpPr>
        <p:cNvPr id="1595" name="Shape 1595"/>
        <p:cNvGrpSpPr/>
        <p:nvPr/>
      </p:nvGrpSpPr>
      <p:grpSpPr>
        <a:xfrm>
          <a:off x="0" y="0"/>
          <a:ext cx="0" cy="0"/>
          <a:chOff x="0" y="0"/>
          <a:chExt cx="0" cy="0"/>
        </a:xfrm>
      </p:grpSpPr>
      <p:sp>
        <p:nvSpPr>
          <p:cNvPr id="1596" name="Google Shape;159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rgbClr val="404040"/>
        </a:solidFill>
      </p:bgPr>
    </p:bg>
    <p:spTree>
      <p:nvGrpSpPr>
        <p:cNvPr id="1597" name="Shape 1597"/>
        <p:cNvGrpSpPr/>
        <p:nvPr/>
      </p:nvGrpSpPr>
      <p:grpSpPr>
        <a:xfrm>
          <a:off x="0" y="0"/>
          <a:ext cx="0" cy="0"/>
          <a:chOff x="0" y="0"/>
          <a:chExt cx="0" cy="0"/>
        </a:xfrm>
      </p:grpSpPr>
      <p:sp>
        <p:nvSpPr>
          <p:cNvPr id="1598" name="Google Shape;1598;p100"/>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99" name="Google Shape;1599;p100"/>
          <p:cNvSpPr/>
          <p:nvPr/>
        </p:nvSpPr>
        <p:spPr>
          <a:xfrm>
            <a:off x="426890"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0" name="Google Shape;1600;p100"/>
          <p:cNvSpPr/>
          <p:nvPr/>
        </p:nvSpPr>
        <p:spPr>
          <a:xfrm>
            <a:off x="426890" y="3014288"/>
            <a:ext cx="3535500" cy="2550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FFFFFF"/>
              </a:buClr>
              <a:buSzPts val="1900"/>
              <a:buFont typeface="Arial"/>
              <a:buNone/>
            </a:pPr>
            <a:r>
              <a:rPr b="1" i="0" lang="en" sz="1900" u="none" cap="none" strike="noStrike">
                <a:solidFill>
                  <a:srgbClr val="FFFFFF"/>
                </a:solidFill>
                <a:latin typeface="Arial"/>
                <a:ea typeface="Arial"/>
                <a:cs typeface="Arial"/>
                <a:sym typeface="Arial"/>
              </a:rPr>
              <a:t>The Coding Bootcamp</a:t>
            </a:r>
            <a:endParaRPr/>
          </a:p>
        </p:txBody>
      </p:sp>
      <p:sp>
        <p:nvSpPr>
          <p:cNvPr id="1601" name="Google Shape;1601;p100"/>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0"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type="tx">
  <p:cSld name="TITLE_AND_BODY">
    <p:spTree>
      <p:nvGrpSpPr>
        <p:cNvPr id="1602" name="Shape 1602"/>
        <p:cNvGrpSpPr/>
        <p:nvPr/>
      </p:nvGrpSpPr>
      <p:grpSpPr>
        <a:xfrm>
          <a:off x="0" y="0"/>
          <a:ext cx="0" cy="0"/>
          <a:chOff x="0" y="0"/>
          <a:chExt cx="0" cy="0"/>
        </a:xfrm>
      </p:grpSpPr>
      <p:sp>
        <p:nvSpPr>
          <p:cNvPr id="1603" name="Google Shape;1603;p101"/>
          <p:cNvSpPr/>
          <p:nvPr/>
        </p:nvSpPr>
        <p:spPr>
          <a:xfrm>
            <a:off x="-1" y="4814223"/>
            <a:ext cx="9155700" cy="343200"/>
          </a:xfrm>
          <a:prstGeom prst="rect">
            <a:avLst/>
          </a:prstGeom>
          <a:solidFill>
            <a:srgbClr val="1D1A3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4" name="Google Shape;1604;p101"/>
          <p:cNvSpPr txBox="1"/>
          <p:nvPr>
            <p:ph type="title"/>
          </p:nvPr>
        </p:nvSpPr>
        <p:spPr>
          <a:xfrm>
            <a:off x="304800" y="0"/>
            <a:ext cx="5470500" cy="4905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cxnSp>
        <p:nvCxnSpPr>
          <p:cNvPr id="1605" name="Google Shape;1605;p101"/>
          <p:cNvCxnSpPr/>
          <p:nvPr/>
        </p:nvCxnSpPr>
        <p:spPr>
          <a:xfrm>
            <a:off x="0" y="490390"/>
            <a:ext cx="9144000" cy="0"/>
          </a:xfrm>
          <a:prstGeom prst="straightConnector1">
            <a:avLst/>
          </a:prstGeom>
          <a:noFill/>
          <a:ln cap="flat" cmpd="sng" w="41275">
            <a:solidFill>
              <a:srgbClr val="C83232"/>
            </a:solidFill>
            <a:prstDash val="solid"/>
            <a:miter lim="8000"/>
            <a:headEnd len="sm" w="sm" type="none"/>
            <a:tailEnd len="sm" w="sm"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showMasterSp="0">
  <p:cSld name="1_Blank">
    <p:bg>
      <p:bgPr>
        <a:solidFill>
          <a:srgbClr val="404040"/>
        </a:solidFill>
      </p:bgPr>
    </p:bg>
    <p:spTree>
      <p:nvGrpSpPr>
        <p:cNvPr id="1606" name="Shape 1606"/>
        <p:cNvGrpSpPr/>
        <p:nvPr/>
      </p:nvGrpSpPr>
      <p:grpSpPr>
        <a:xfrm>
          <a:off x="0" y="0"/>
          <a:ext cx="0" cy="0"/>
          <a:chOff x="0" y="0"/>
          <a:chExt cx="0" cy="0"/>
        </a:xfrm>
      </p:grpSpPr>
      <p:sp>
        <p:nvSpPr>
          <p:cNvPr id="1607" name="Google Shape;1607;p102"/>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08" name="Google Shape;1608;p102"/>
          <p:cNvSpPr/>
          <p:nvPr/>
        </p:nvSpPr>
        <p:spPr>
          <a:xfrm>
            <a:off x="426890"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09" name="Google Shape;1609;p102"/>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theme" Target="../theme/theme1.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31" Type="http://schemas.openxmlformats.org/officeDocument/2006/relationships/slideLayout" Target="../slideLayouts/slideLayout98.xml"/><Relationship Id="rId30" Type="http://schemas.openxmlformats.org/officeDocument/2006/relationships/slideLayout" Target="../slideLayouts/slideLayout97.xml"/><Relationship Id="rId33" Type="http://schemas.openxmlformats.org/officeDocument/2006/relationships/slideLayout" Target="../slideLayouts/slideLayout100.xml"/><Relationship Id="rId32" Type="http://schemas.openxmlformats.org/officeDocument/2006/relationships/slideLayout" Target="../slideLayouts/slideLayout99.xml"/><Relationship Id="rId34" Type="http://schemas.openxmlformats.org/officeDocument/2006/relationships/theme" Target="../theme/theme3.xml"/><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slideLayout" Target="../slideLayouts/slideLayout95.xml"/><Relationship Id="rId27" Type="http://schemas.openxmlformats.org/officeDocument/2006/relationships/slideLayout" Target="../slideLayouts/slideLayout94.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40.xml"/><Relationship Id="rId42" Type="http://schemas.openxmlformats.org/officeDocument/2006/relationships/slideLayout" Target="../slideLayouts/slideLayout142.xml"/><Relationship Id="rId41" Type="http://schemas.openxmlformats.org/officeDocument/2006/relationships/slideLayout" Target="../slideLayouts/slideLayout141.xml"/><Relationship Id="rId44" Type="http://schemas.openxmlformats.org/officeDocument/2006/relationships/slideLayout" Target="../slideLayouts/slideLayout144.xml"/><Relationship Id="rId43" Type="http://schemas.openxmlformats.org/officeDocument/2006/relationships/slideLayout" Target="../slideLayouts/slideLayout143.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9" Type="http://schemas.openxmlformats.org/officeDocument/2006/relationships/theme" Target="../theme/theme6.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20" Type="http://schemas.openxmlformats.org/officeDocument/2006/relationships/slideLayout" Target="../slideLayouts/slideLayout120.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9" Type="http://schemas.openxmlformats.org/officeDocument/2006/relationships/slideLayout" Target="../slideLayouts/slideLayout129.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9" Type="http://schemas.openxmlformats.org/officeDocument/2006/relationships/slideLayout" Target="../slideLayouts/slideLayout119.xml"/><Relationship Id="rId18"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88.xml"/><Relationship Id="rId42" Type="http://schemas.openxmlformats.org/officeDocument/2006/relationships/slideLayout" Target="../slideLayouts/slideLayout190.xml"/><Relationship Id="rId41" Type="http://schemas.openxmlformats.org/officeDocument/2006/relationships/slideLayout" Target="../slideLayouts/slideLayout189.xml"/><Relationship Id="rId44" Type="http://schemas.openxmlformats.org/officeDocument/2006/relationships/slideLayout" Target="../slideLayouts/slideLayout192.xml"/><Relationship Id="rId43" Type="http://schemas.openxmlformats.org/officeDocument/2006/relationships/slideLayout" Target="../slideLayouts/slideLayout191.xml"/><Relationship Id="rId46" Type="http://schemas.openxmlformats.org/officeDocument/2006/relationships/slideLayout" Target="../slideLayouts/slideLayout194.xml"/><Relationship Id="rId45" Type="http://schemas.openxmlformats.org/officeDocument/2006/relationships/slideLayout" Target="../slideLayouts/slideLayout193.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47" Type="http://schemas.openxmlformats.org/officeDocument/2006/relationships/theme" Target="../theme/theme4.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9" Type="http://schemas.openxmlformats.org/officeDocument/2006/relationships/slideLayout" Target="../slideLayouts/slideLayout187.xml"/><Relationship Id="rId38" Type="http://schemas.openxmlformats.org/officeDocument/2006/relationships/slideLayout" Target="../slideLayouts/slideLayout186.xml"/><Relationship Id="rId20" Type="http://schemas.openxmlformats.org/officeDocument/2006/relationships/slideLayout" Target="../slideLayouts/slideLayout168.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5" Type="http://schemas.openxmlformats.org/officeDocument/2006/relationships/slideLayout" Target="../slideLayouts/slideLayout163.xml"/><Relationship Id="rId14" Type="http://schemas.openxmlformats.org/officeDocument/2006/relationships/slideLayout" Target="../slideLayouts/slideLayout162.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9" Type="http://schemas.openxmlformats.org/officeDocument/2006/relationships/slideLayout" Target="../slideLayouts/slideLayout167.xml"/><Relationship Id="rId18"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92" name="Shape 1092"/>
        <p:cNvGrpSpPr/>
        <p:nvPr/>
      </p:nvGrpSpPr>
      <p:grpSpPr>
        <a:xfrm>
          <a:off x="0" y="0"/>
          <a:ext cx="0" cy="0"/>
          <a:chOff x="0" y="0"/>
          <a:chExt cx="0" cy="0"/>
        </a:xfrm>
      </p:grpSpPr>
      <p:sp>
        <p:nvSpPr>
          <p:cNvPr id="1093" name="Google Shape;1093;p70"/>
          <p:cNvSpPr/>
          <p:nvPr/>
        </p:nvSpPr>
        <p:spPr>
          <a:xfrm>
            <a:off x="533400" y="4898707"/>
            <a:ext cx="2787600" cy="151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Arial"/>
                <a:ea typeface="Arial"/>
                <a:cs typeface="Arial"/>
                <a:sym typeface="Arial"/>
              </a:rPr>
              <a:t>© 2016 | Coding Boot Camp - All Rights Reserved</a:t>
            </a:r>
            <a:endParaRPr/>
          </a:p>
        </p:txBody>
      </p:sp>
      <p:sp>
        <p:nvSpPr>
          <p:cNvPr id="1094" name="Google Shape;1094;p7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611" name="Shape 1611"/>
        <p:cNvGrpSpPr/>
        <p:nvPr/>
      </p:nvGrpSpPr>
      <p:grpSpPr>
        <a:xfrm>
          <a:off x="0" y="0"/>
          <a:ext cx="0" cy="0"/>
          <a:chOff x="0" y="0"/>
          <a:chExt cx="0" cy="0"/>
        </a:xfrm>
      </p:grpSpPr>
      <p:sp>
        <p:nvSpPr>
          <p:cNvPr id="1612" name="Google Shape;1612;p10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 accent1="accent1" accent2="accent2" accent3="accent3" accent4="accent4" accent5="accent5" accent6="accent6" bg1="lt1" bg2="dk2" tx1="dk1" tx2="lt2" folHlink="folHlink" hlink="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83" name="Shape 2183"/>
        <p:cNvGrpSpPr/>
        <p:nvPr/>
      </p:nvGrpSpPr>
      <p:grpSpPr>
        <a:xfrm>
          <a:off x="0" y="0"/>
          <a:ext cx="0" cy="0"/>
          <a:chOff x="0" y="0"/>
          <a:chExt cx="0" cy="0"/>
        </a:xfrm>
      </p:grpSpPr>
      <p:sp>
        <p:nvSpPr>
          <p:cNvPr id="2184" name="Google Shape;2184;p1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15.xml"/><Relationship Id="rId3" Type="http://schemas.openxmlformats.org/officeDocument/2006/relationships/hyperlink" Target="http://www.pluralsight.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6.xml"/><Relationship Id="rId3" Type="http://schemas.openxmlformats.org/officeDocument/2006/relationships/image" Target="../media/image224.jpg"/><Relationship Id="rId4" Type="http://schemas.openxmlformats.org/officeDocument/2006/relationships/image" Target="../media/image2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7.xml"/><Relationship Id="rId3" Type="http://schemas.openxmlformats.org/officeDocument/2006/relationships/hyperlink" Target="http://eloquentjavascript.net/" TargetMode="External"/><Relationship Id="rId4" Type="http://schemas.openxmlformats.org/officeDocument/2006/relationships/image" Target="../media/image2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221.jpg"/><Relationship Id="rId4" Type="http://schemas.openxmlformats.org/officeDocument/2006/relationships/image" Target="../media/image2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34.png"/><Relationship Id="rId4" Type="http://schemas.openxmlformats.org/officeDocument/2006/relationships/image" Target="../media/image259.png"/><Relationship Id="rId5" Type="http://schemas.openxmlformats.org/officeDocument/2006/relationships/image" Target="../media/image231.png"/><Relationship Id="rId6" Type="http://schemas.openxmlformats.org/officeDocument/2006/relationships/image" Target="../media/image237.png"/><Relationship Id="rId7" Type="http://schemas.openxmlformats.org/officeDocument/2006/relationships/image" Target="../media/image2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6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0.xml"/><Relationship Id="rId3" Type="http://schemas.openxmlformats.org/officeDocument/2006/relationships/hyperlink" Target="https://developer.mozilla.org/en-US/" TargetMode="External"/><Relationship Id="rId4" Type="http://schemas.openxmlformats.org/officeDocument/2006/relationships/hyperlink" Target="https://cssnewbie.com/" TargetMode="External"/><Relationship Id="rId9" Type="http://schemas.openxmlformats.org/officeDocument/2006/relationships/hyperlink" Target="https://stackoverflow.com" TargetMode="External"/><Relationship Id="rId5" Type="http://schemas.openxmlformats.org/officeDocument/2006/relationships/hyperlink" Target="https://www.smashingmagazine.com/" TargetMode="External"/><Relationship Id="rId6" Type="http://schemas.openxmlformats.org/officeDocument/2006/relationships/hyperlink" Target="https://www.sitepoint.com/community/" TargetMode="External"/><Relationship Id="rId7" Type="http://schemas.openxmlformats.org/officeDocument/2006/relationships/hyperlink" Target="https://designshack.net/" TargetMode="External"/><Relationship Id="rId8" Type="http://schemas.openxmlformats.org/officeDocument/2006/relationships/hyperlink" Target="https://css-tricks.com" TargetMode="External"/><Relationship Id="rId10" Type="http://schemas.openxmlformats.org/officeDocument/2006/relationships/hyperlink" Target="https://www.w3schools.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3.xml"/><Relationship Id="rId3" Type="http://schemas.openxmlformats.org/officeDocument/2006/relationships/hyperlink" Target="https://stackoverflow.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2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24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6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2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42.xml"/><Relationship Id="rId3" Type="http://schemas.openxmlformats.org/officeDocument/2006/relationships/image" Target="../media/image2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43.xml"/><Relationship Id="rId3" Type="http://schemas.openxmlformats.org/officeDocument/2006/relationships/hyperlink" Target="https://www.smashingmagazine.com/2011/10/16-pixels-body-copy-anything-less-costly-mistake" TargetMode="External"/><Relationship Id="rId4" Type="http://schemas.openxmlformats.org/officeDocument/2006/relationships/hyperlink" Target="http://baymard.com/blog/line-length-readabilit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44.xml"/><Relationship Id="rId3" Type="http://schemas.openxmlformats.org/officeDocument/2006/relationships/image" Target="../media/image2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45.xml"/><Relationship Id="rId3" Type="http://schemas.openxmlformats.org/officeDocument/2006/relationships/image" Target="../media/image244.png"/><Relationship Id="rId4" Type="http://schemas.openxmlformats.org/officeDocument/2006/relationships/image" Target="../media/image2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6.xml"/><Relationship Id="rId3" Type="http://schemas.openxmlformats.org/officeDocument/2006/relationships/hyperlink" Target="http://typeplate.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47.xml"/><Relationship Id="rId3" Type="http://schemas.openxmlformats.org/officeDocument/2006/relationships/hyperlink" Target="https://fonts.google.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9.xml"/><Relationship Id="rId3" Type="http://schemas.openxmlformats.org/officeDocument/2006/relationships/hyperlink" Target="https://fonts.google.com/" TargetMode="External"/><Relationship Id="rId4" Type="http://schemas.openxmlformats.org/officeDocument/2006/relationships/hyperlink" Target="http://www.fontawesom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52.xml"/><Relationship Id="rId3" Type="http://schemas.openxmlformats.org/officeDocument/2006/relationships/hyperlink" Target="https://developer.mozilla.org/en-US/docs/Web/CSS/Pseudo-classe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57.xml"/><Relationship Id="rId3" Type="http://schemas.openxmlformats.org/officeDocument/2006/relationships/image" Target="../media/image2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58.xml"/><Relationship Id="rId3" Type="http://schemas.openxmlformats.org/officeDocument/2006/relationships/image" Target="../media/image246.png"/><Relationship Id="rId4" Type="http://schemas.openxmlformats.org/officeDocument/2006/relationships/image" Target="../media/image2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59.xml"/><Relationship Id="rId3" Type="http://schemas.openxmlformats.org/officeDocument/2006/relationships/image" Target="../media/image2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0.xml"/><Relationship Id="rId3" Type="http://schemas.openxmlformats.org/officeDocument/2006/relationships/image" Target="../media/image2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3.xml"/><Relationship Id="rId3" Type="http://schemas.openxmlformats.org/officeDocument/2006/relationships/image" Target="../media/image239.png"/><Relationship Id="rId4" Type="http://schemas.openxmlformats.org/officeDocument/2006/relationships/image" Target="../media/image2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4.xml"/><Relationship Id="rId3" Type="http://schemas.openxmlformats.org/officeDocument/2006/relationships/image" Target="../media/image2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6.xml"/><Relationship Id="rId3" Type="http://schemas.openxmlformats.org/officeDocument/2006/relationships/image" Target="../media/image243.png"/><Relationship Id="rId4" Type="http://schemas.openxmlformats.org/officeDocument/2006/relationships/image" Target="../media/image138.png"/><Relationship Id="rId5" Type="http://schemas.openxmlformats.org/officeDocument/2006/relationships/image" Target="../media/image1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8.xml"/><Relationship Id="rId3" Type="http://schemas.openxmlformats.org/officeDocument/2006/relationships/hyperlink" Target="http://getbootstrap.com/" TargetMode="External"/><Relationship Id="rId4" Type="http://schemas.openxmlformats.org/officeDocument/2006/relationships/image" Target="../media/image136.png"/><Relationship Id="rId5" Type="http://schemas.openxmlformats.org/officeDocument/2006/relationships/image" Target="../media/image138.png"/><Relationship Id="rId6" Type="http://schemas.openxmlformats.org/officeDocument/2006/relationships/image" Target="../media/image2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9.xml"/><Relationship Id="rId3" Type="http://schemas.openxmlformats.org/officeDocument/2006/relationships/image" Target="../media/image140.png"/><Relationship Id="rId4" Type="http://schemas.openxmlformats.org/officeDocument/2006/relationships/image" Target="../media/image143.png"/><Relationship Id="rId5" Type="http://schemas.openxmlformats.org/officeDocument/2006/relationships/image" Target="../media/image2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0.xml"/><Relationship Id="rId3" Type="http://schemas.openxmlformats.org/officeDocument/2006/relationships/image" Target="../media/image140.png"/><Relationship Id="rId4" Type="http://schemas.openxmlformats.org/officeDocument/2006/relationships/image" Target="../media/image143.png"/><Relationship Id="rId5" Type="http://schemas.openxmlformats.org/officeDocument/2006/relationships/image" Target="../media/image2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1.xml"/><Relationship Id="rId3" Type="http://schemas.openxmlformats.org/officeDocument/2006/relationships/image" Target="../media/image246.png"/><Relationship Id="rId4" Type="http://schemas.openxmlformats.org/officeDocument/2006/relationships/image" Target="../media/image248.png"/><Relationship Id="rId5" Type="http://schemas.openxmlformats.org/officeDocument/2006/relationships/image" Target="../media/image252.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4.xml"/><Relationship Id="rId3" Type="http://schemas.openxmlformats.org/officeDocument/2006/relationships/image" Target="../media/image2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5.xml"/><Relationship Id="rId3" Type="http://schemas.openxmlformats.org/officeDocument/2006/relationships/image" Target="../media/image2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6.xml"/><Relationship Id="rId3" Type="http://schemas.openxmlformats.org/officeDocument/2006/relationships/image" Target="../media/image251.png"/><Relationship Id="rId4" Type="http://schemas.openxmlformats.org/officeDocument/2006/relationships/image" Target="../media/image2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7.xml"/><Relationship Id="rId3" Type="http://schemas.openxmlformats.org/officeDocument/2006/relationships/image" Target="../media/image254.png"/><Relationship Id="rId4" Type="http://schemas.openxmlformats.org/officeDocument/2006/relationships/image" Target="../media/image2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8.xml"/><Relationship Id="rId3" Type="http://schemas.openxmlformats.org/officeDocument/2006/relationships/image" Target="../media/image255.png"/><Relationship Id="rId4" Type="http://schemas.openxmlformats.org/officeDocument/2006/relationships/image" Target="../media/image2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83.xml"/><Relationship Id="rId3" Type="http://schemas.openxmlformats.org/officeDocument/2006/relationships/image" Target="../media/image267.png"/><Relationship Id="rId4" Type="http://schemas.openxmlformats.org/officeDocument/2006/relationships/image" Target="../media/image263.png"/><Relationship Id="rId5" Type="http://schemas.openxmlformats.org/officeDocument/2006/relationships/image" Target="../media/image2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6" name="Shape 3176"/>
        <p:cNvGrpSpPr/>
        <p:nvPr/>
      </p:nvGrpSpPr>
      <p:grpSpPr>
        <a:xfrm>
          <a:off x="0" y="0"/>
          <a:ext cx="0" cy="0"/>
          <a:chOff x="0" y="0"/>
          <a:chExt cx="0" cy="0"/>
        </a:xfrm>
      </p:grpSpPr>
      <p:sp>
        <p:nvSpPr>
          <p:cNvPr id="3177" name="Google Shape;3177;p200"/>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1.4</a:t>
            </a:r>
            <a:endParaRPr/>
          </a:p>
        </p:txBody>
      </p:sp>
      <p:sp>
        <p:nvSpPr>
          <p:cNvPr id="3178" name="Google Shape;3178;p200"/>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Going Live</a:t>
            </a:r>
            <a:endParaRPr/>
          </a:p>
        </p:txBody>
      </p:sp>
      <p:sp>
        <p:nvSpPr>
          <p:cNvPr id="3179" name="Google Shape;3179;p200"/>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9" name="Shape 3249"/>
        <p:cNvGrpSpPr/>
        <p:nvPr/>
      </p:nvGrpSpPr>
      <p:grpSpPr>
        <a:xfrm>
          <a:off x="0" y="0"/>
          <a:ext cx="0" cy="0"/>
          <a:chOff x="0" y="0"/>
          <a:chExt cx="0" cy="0"/>
        </a:xfrm>
      </p:grpSpPr>
      <p:sp>
        <p:nvSpPr>
          <p:cNvPr id="3250" name="Google Shape;3250;p2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Feedback #1: Pace Is Fast</a:t>
            </a:r>
            <a:endParaRPr/>
          </a:p>
          <a:p>
            <a:pPr indent="0" lvl="0" marL="0" rtl="0" algn="l">
              <a:spcBef>
                <a:spcPts val="0"/>
              </a:spcBef>
              <a:spcAft>
                <a:spcPts val="0"/>
              </a:spcAft>
              <a:buNone/>
            </a:pPr>
            <a:r>
              <a:t/>
            </a:r>
            <a:endParaRPr/>
          </a:p>
        </p:txBody>
      </p:sp>
      <p:sp>
        <p:nvSpPr>
          <p:cNvPr id="3251" name="Google Shape;3251;p2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Here’s the reality: the pace of this program is fast.</a:t>
            </a:r>
            <a:endParaRPr/>
          </a:p>
        </p:txBody>
      </p:sp>
      <p:sp>
        <p:nvSpPr>
          <p:cNvPr id="3252" name="Google Shape;3252;p209"/>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We could slow down and make it easier, but that wouldn’t prepare you to be developers right out of the program.</a:t>
            </a:r>
            <a:endParaRPr sz="1100"/>
          </a:p>
        </p:txBody>
      </p:sp>
      <p:sp>
        <p:nvSpPr>
          <p:cNvPr id="3253" name="Google Shape;3253;p20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Take up the challenge. Try to retain as much as you can during the course. </a:t>
            </a:r>
            <a:endParaRPr sz="1100"/>
          </a:p>
        </p:txBody>
      </p:sp>
      <p:sp>
        <p:nvSpPr>
          <p:cNvPr id="3254" name="Google Shape;3254;p209"/>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After the program is over, go back and review the concepts you need a refresher on. </a:t>
            </a:r>
            <a:endParaRPr sz="1100"/>
          </a:p>
        </p:txBody>
      </p:sp>
      <p:sp>
        <p:nvSpPr>
          <p:cNvPr id="3255" name="Google Shape;3255;p209"/>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Don’t try to master every little detail. </a:t>
            </a:r>
            <a:endParaRPr sz="1100"/>
          </a:p>
        </p:txBody>
      </p:sp>
      <p:sp>
        <p:nvSpPr>
          <p:cNvPr id="3256" name="Google Shape;3256;p20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Focus on the big picture and how to find what you need, when you need it. </a:t>
            </a:r>
            <a:endParaRPr sz="1100"/>
          </a:p>
        </p:txBody>
      </p:sp>
      <p:sp>
        <p:nvSpPr>
          <p:cNvPr id="3257" name="Google Shape;3257;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2" name="Shape 3262"/>
        <p:cNvGrpSpPr/>
        <p:nvPr/>
      </p:nvGrpSpPr>
      <p:grpSpPr>
        <a:xfrm>
          <a:off x="0" y="0"/>
          <a:ext cx="0" cy="0"/>
          <a:chOff x="0" y="0"/>
          <a:chExt cx="0" cy="0"/>
        </a:xfrm>
      </p:grpSpPr>
      <p:sp>
        <p:nvSpPr>
          <p:cNvPr id="3263" name="Google Shape;3263;p2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264" name="Google Shape;3264;p2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That said, as instructors and TAs, we are here to help!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65" name="Google Shape;3265;p21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Share your GitHub code as you run into issues. We can let you know if you’re going in the right (or wrong) direction.</a:t>
            </a:r>
            <a:endParaRPr sz="1100"/>
          </a:p>
        </p:txBody>
      </p:sp>
      <p:sp>
        <p:nvSpPr>
          <p:cNvPr id="3266" name="Google Shape;3266;p210"/>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Come to office hours! We can review your code with you, offer tips on homework, or just give you a pep talk if that’s what you need.</a:t>
            </a:r>
            <a:endParaRPr sz="1100"/>
          </a:p>
        </p:txBody>
      </p:sp>
      <p:sp>
        <p:nvSpPr>
          <p:cNvPr id="3267" name="Google Shape;3267;p21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Reach out to Student Success if want to schedule a 1-on-1 meeting.</a:t>
            </a:r>
            <a:endParaRPr sz="1100"/>
          </a:p>
        </p:txBody>
      </p:sp>
      <p:sp>
        <p:nvSpPr>
          <p:cNvPr id="3268" name="Google Shape;3268;p210"/>
          <p:cNvSpPr/>
          <p:nvPr/>
        </p:nvSpPr>
        <p:spPr>
          <a:xfrm>
            <a:off x="203700" y="3839800"/>
            <a:ext cx="8799900" cy="74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4" name="Shape 3274"/>
        <p:cNvGrpSpPr/>
        <p:nvPr/>
      </p:nvGrpSpPr>
      <p:grpSpPr>
        <a:xfrm>
          <a:off x="0" y="0"/>
          <a:ext cx="0" cy="0"/>
          <a:chOff x="0" y="0"/>
          <a:chExt cx="0" cy="0"/>
        </a:xfrm>
      </p:grpSpPr>
      <p:sp>
        <p:nvSpPr>
          <p:cNvPr id="3275" name="Google Shape;3275;p211"/>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b="1" lang="en">
                <a:latin typeface="Roboto"/>
                <a:ea typeface="Roboto"/>
                <a:cs typeface="Roboto"/>
                <a:sym typeface="Roboto"/>
              </a:rPr>
              <a:t>Books, Please!</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276" name="Google Shape;3276;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1" name="Shape 3281"/>
        <p:cNvGrpSpPr/>
        <p:nvPr/>
      </p:nvGrpSpPr>
      <p:grpSpPr>
        <a:xfrm>
          <a:off x="0" y="0"/>
          <a:ext cx="0" cy="0"/>
          <a:chOff x="0" y="0"/>
          <a:chExt cx="0" cy="0"/>
        </a:xfrm>
      </p:grpSpPr>
      <p:sp>
        <p:nvSpPr>
          <p:cNvPr id="3282" name="Google Shape;3282;p2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#2: Books, Please!</a:t>
            </a:r>
            <a:endParaRPr/>
          </a:p>
        </p:txBody>
      </p:sp>
      <p:sp>
        <p:nvSpPr>
          <p:cNvPr id="3283" name="Google Shape;3283;p212"/>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During the program, concentrate all your efforts on what we’re covering in class.</a:t>
            </a:r>
            <a:endParaRPr sz="1200"/>
          </a:p>
        </p:txBody>
      </p:sp>
      <p:sp>
        <p:nvSpPr>
          <p:cNvPr id="3284" name="Google Shape;3284;p212"/>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Books can be helpful when you’re learning on your own,  but in a boot camp like this, they can be distracting—especially when class is moving so quickly.</a:t>
            </a:r>
            <a:endParaRPr sz="1200"/>
          </a:p>
        </p:txBody>
      </p:sp>
      <p:sp>
        <p:nvSpPr>
          <p:cNvPr id="3285" name="Google Shape;3285;p212"/>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When you’re at home, focus your efforts on completing your homework, re-completing in-class exercises, and going over slides.</a:t>
            </a:r>
            <a:endParaRPr sz="1200"/>
          </a:p>
        </p:txBody>
      </p:sp>
      <p:sp>
        <p:nvSpPr>
          <p:cNvPr id="3286" name="Google Shape;3286;p212"/>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Invest in books and outside tutorials after you finish the program.</a:t>
            </a:r>
            <a:endParaRPr sz="1200"/>
          </a:p>
        </p:txBody>
      </p:sp>
      <p:sp>
        <p:nvSpPr>
          <p:cNvPr id="3287" name="Google Shape;3287;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2" name="Shape 3292"/>
        <p:cNvGrpSpPr/>
        <p:nvPr/>
      </p:nvGrpSpPr>
      <p:grpSpPr>
        <a:xfrm>
          <a:off x="0" y="0"/>
          <a:ext cx="0" cy="0"/>
          <a:chOff x="0" y="0"/>
          <a:chExt cx="0" cy="0"/>
        </a:xfrm>
      </p:grpSpPr>
      <p:sp>
        <p:nvSpPr>
          <p:cNvPr id="3293" name="Google Shape;3293;p213"/>
          <p:cNvSpPr txBox="1"/>
          <p:nvPr>
            <p:ph type="title"/>
          </p:nvPr>
        </p:nvSpPr>
        <p:spPr>
          <a:xfrm>
            <a:off x="237100" y="1936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3294" name="Google Shape;3294;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9" name="Shape 3299"/>
        <p:cNvGrpSpPr/>
        <p:nvPr/>
      </p:nvGrpSpPr>
      <p:grpSpPr>
        <a:xfrm>
          <a:off x="0" y="0"/>
          <a:ext cx="0" cy="0"/>
          <a:chOff x="0" y="0"/>
          <a:chExt cx="0" cy="0"/>
        </a:xfrm>
      </p:grpSpPr>
      <p:sp>
        <p:nvSpPr>
          <p:cNvPr id="3300" name="Google Shape;3300;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301" name="Google Shape;3301;p214"/>
          <p:cNvSpPr txBox="1"/>
          <p:nvPr>
            <p:ph type="title"/>
          </p:nvPr>
        </p:nvSpPr>
        <p:spPr>
          <a:xfrm>
            <a:off x="2553800" y="1398150"/>
            <a:ext cx="57561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6" name="Shape 3306"/>
        <p:cNvGrpSpPr/>
        <p:nvPr/>
      </p:nvGrpSpPr>
      <p:grpSpPr>
        <a:xfrm>
          <a:off x="0" y="0"/>
          <a:ext cx="0" cy="0"/>
          <a:chOff x="0" y="0"/>
          <a:chExt cx="0" cy="0"/>
        </a:xfrm>
      </p:grpSpPr>
      <p:pic>
        <p:nvPicPr>
          <p:cNvPr descr="http://ecx.images-amazon.com/images/I/41Z2swEmwaL._SX258_BO1,204,203,200_.jpg" id="3307" name="Google Shape;3307;p215"/>
          <p:cNvPicPr preferRelativeResize="0"/>
          <p:nvPr/>
        </p:nvPicPr>
        <p:blipFill rotWithShape="1">
          <a:blip r:embed="rId3">
            <a:alphaModFix/>
          </a:blip>
          <a:srcRect b="0" l="0" r="0" t="0"/>
          <a:stretch/>
        </p:blipFill>
        <p:spPr>
          <a:xfrm>
            <a:off x="449600" y="1851650"/>
            <a:ext cx="1711100" cy="2145450"/>
          </a:xfrm>
          <a:prstGeom prst="rect">
            <a:avLst/>
          </a:prstGeom>
          <a:noFill/>
          <a:ln>
            <a:noFill/>
          </a:ln>
        </p:spPr>
      </p:pic>
      <p:pic>
        <p:nvPicPr>
          <p:cNvPr descr="http://ecx.images-amazon.com/images/I/41oa41LdNdL._SX400_BO1,204,203,200_.jpg" id="3308" name="Google Shape;3308;p215"/>
          <p:cNvPicPr preferRelativeResize="0"/>
          <p:nvPr/>
        </p:nvPicPr>
        <p:blipFill rotWithShape="1">
          <a:blip r:embed="rId4">
            <a:alphaModFix/>
          </a:blip>
          <a:srcRect b="0" l="0" r="0" t="0"/>
          <a:stretch/>
        </p:blipFill>
        <p:spPr>
          <a:xfrm>
            <a:off x="2998900" y="1851649"/>
            <a:ext cx="1724937" cy="2145450"/>
          </a:xfrm>
          <a:prstGeom prst="rect">
            <a:avLst/>
          </a:prstGeom>
          <a:noFill/>
          <a:ln>
            <a:noFill/>
          </a:ln>
        </p:spPr>
      </p:pic>
      <p:sp>
        <p:nvSpPr>
          <p:cNvPr id="3309" name="Google Shape;3309;p2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3310" name="Google Shape;3310;p2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Jon Duckett’s books </a:t>
            </a:r>
            <a:r>
              <a:rPr i="1" lang="en"/>
              <a:t>HTML &amp; CSS</a:t>
            </a:r>
            <a:r>
              <a:rPr lang="en"/>
              <a:t> and </a:t>
            </a:r>
            <a:r>
              <a:rPr i="1" lang="en"/>
              <a:t>JavaScript &amp; jQuery</a:t>
            </a:r>
            <a:r>
              <a:rPr lang="en"/>
              <a:t> are two excellent primers. If you’re a book person, these can be very helpful! </a:t>
            </a:r>
            <a:endParaRPr/>
          </a:p>
          <a:p>
            <a:pPr indent="0" lvl="0" marL="0" rtl="0" algn="l">
              <a:spcBef>
                <a:spcPts val="0"/>
              </a:spcBef>
              <a:spcAft>
                <a:spcPts val="0"/>
              </a:spcAft>
              <a:buNone/>
            </a:pPr>
            <a:r>
              <a:rPr lang="en"/>
              <a:t> </a:t>
            </a:r>
            <a:endParaRPr/>
          </a:p>
        </p:txBody>
      </p:sp>
      <p:sp>
        <p:nvSpPr>
          <p:cNvPr id="3311" name="Google Shape;3311;p215"/>
          <p:cNvSpPr txBox="1"/>
          <p:nvPr/>
        </p:nvSpPr>
        <p:spPr>
          <a:xfrm>
            <a:off x="2904725" y="3997100"/>
            <a:ext cx="3877200" cy="6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800">
                <a:latin typeface="Roboto Medium"/>
                <a:ea typeface="Roboto Medium"/>
                <a:cs typeface="Roboto Medium"/>
                <a:sym typeface="Roboto Medium"/>
              </a:rPr>
              <a:t>JavaScript &amp; JQuery: Interactive Front-End Web Development</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3312" name="Google Shape;3312;p215"/>
          <p:cNvSpPr txBox="1"/>
          <p:nvPr/>
        </p:nvSpPr>
        <p:spPr>
          <a:xfrm>
            <a:off x="175" y="3997100"/>
            <a:ext cx="3676500" cy="6285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HTML &amp; CSS: Design and Build Websites</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(Wiley, 2011)</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3313" name="Google Shape;3313;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8" name="Shape 3318"/>
        <p:cNvGrpSpPr/>
        <p:nvPr/>
      </p:nvGrpSpPr>
      <p:grpSpPr>
        <a:xfrm>
          <a:off x="0" y="0"/>
          <a:ext cx="0" cy="0"/>
          <a:chOff x="0" y="0"/>
          <a:chExt cx="0" cy="0"/>
        </a:xfrm>
      </p:grpSpPr>
      <p:sp>
        <p:nvSpPr>
          <p:cNvPr id="3319" name="Google Shape;3319;p2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3320" name="Google Shape;3320;p2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Eloquent JavaScript</a:t>
            </a:r>
            <a:r>
              <a:rPr lang="en"/>
              <a:t> is a terrific, free book that reviews the fundamentals of JavaScript.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find it here:</a:t>
            </a:r>
            <a:r>
              <a:rPr lang="en">
                <a:solidFill>
                  <a:srgbClr val="0000FF"/>
                </a:solidFill>
              </a:rPr>
              <a:t> </a:t>
            </a:r>
            <a:r>
              <a:rPr lang="en" u="sng">
                <a:solidFill>
                  <a:srgbClr val="0000FF"/>
                </a:solidFill>
                <a:hlinkClick r:id="rId3"/>
              </a:rPr>
              <a:t>eloquentjavascript.net</a:t>
            </a:r>
            <a:endParaRPr>
              <a:solidFill>
                <a:srgbClr val="0000FF"/>
              </a:solidFill>
            </a:endParaRPr>
          </a:p>
          <a:p>
            <a:pPr indent="0" lvl="0" marL="0" rtl="0" algn="l">
              <a:spcBef>
                <a:spcPts val="0"/>
              </a:spcBef>
              <a:spcAft>
                <a:spcPts val="0"/>
              </a:spcAft>
              <a:buNone/>
            </a:pPr>
            <a:r>
              <a:t/>
            </a:r>
            <a:endParaRPr/>
          </a:p>
        </p:txBody>
      </p:sp>
      <p:sp>
        <p:nvSpPr>
          <p:cNvPr id="3321" name="Google Shape;3321;p216"/>
          <p:cNvSpPr txBox="1"/>
          <p:nvPr/>
        </p:nvSpPr>
        <p:spPr>
          <a:xfrm>
            <a:off x="2572700" y="4067250"/>
            <a:ext cx="3877200" cy="6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Eloquent JavaScript, 3rd Edition</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pic>
        <p:nvPicPr>
          <p:cNvPr id="3322" name="Google Shape;3322;p216"/>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3323" name="Google Shape;3323;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8" name="Shape 3328"/>
        <p:cNvGrpSpPr/>
        <p:nvPr/>
      </p:nvGrpSpPr>
      <p:grpSpPr>
        <a:xfrm>
          <a:off x="0" y="0"/>
          <a:ext cx="0" cy="0"/>
          <a:chOff x="0" y="0"/>
          <a:chExt cx="0" cy="0"/>
        </a:xfrm>
      </p:grpSpPr>
      <p:sp>
        <p:nvSpPr>
          <p:cNvPr id="3329" name="Google Shape;3329;p21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b="1" lang="en">
                <a:latin typeface="Roboto"/>
                <a:ea typeface="Roboto"/>
                <a:cs typeface="Roboto"/>
                <a:sym typeface="Roboto"/>
              </a:rPr>
              <a:t>The Homework Is Hard</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330" name="Google Shape;3330;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5" name="Shape 3335"/>
        <p:cNvGrpSpPr/>
        <p:nvPr/>
      </p:nvGrpSpPr>
      <p:grpSpPr>
        <a:xfrm>
          <a:off x="0" y="0"/>
          <a:ext cx="0" cy="0"/>
          <a:chOff x="0" y="0"/>
          <a:chExt cx="0" cy="0"/>
        </a:xfrm>
      </p:grpSpPr>
      <p:sp>
        <p:nvSpPr>
          <p:cNvPr id="3336" name="Google Shape;3336;p2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#3: Homework Is Hard</a:t>
            </a:r>
            <a:endParaRPr/>
          </a:p>
        </p:txBody>
      </p:sp>
      <p:sp>
        <p:nvSpPr>
          <p:cNvPr id="3337" name="Google Shape;3337;p218"/>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Check your homework due dates in Boot Camp Spot.</a:t>
            </a:r>
            <a:endParaRPr sz="1300"/>
          </a:p>
        </p:txBody>
      </p:sp>
      <p:sp>
        <p:nvSpPr>
          <p:cNvPr id="3338" name="Google Shape;3338;p218"/>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Generally speaking, expect homework to be semi-challenging. </a:t>
            </a:r>
            <a:endParaRPr sz="1300"/>
          </a:p>
        </p:txBody>
      </p:sp>
      <p:sp>
        <p:nvSpPr>
          <p:cNvPr id="3339" name="Google Shape;3339;p218"/>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Make sure you’re setting aside a solid block of time for each assignment.</a:t>
            </a:r>
            <a:endParaRPr sz="1300"/>
          </a:p>
        </p:txBody>
      </p:sp>
      <p:sp>
        <p:nvSpPr>
          <p:cNvPr id="3340" name="Google Shape;3340;p218"/>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If you find yourself working on an assignment for more than  two hours without even a small amount of progress, let us know! </a:t>
            </a:r>
            <a:endParaRPr sz="1300"/>
          </a:p>
        </p:txBody>
      </p:sp>
      <p:sp>
        <p:nvSpPr>
          <p:cNvPr id="3341" name="Google Shape;3341;p218"/>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You don’t win points in life for staring at a blank screen.</a:t>
            </a:r>
            <a:endParaRPr sz="1300"/>
          </a:p>
        </p:txBody>
      </p:sp>
      <p:sp>
        <p:nvSpPr>
          <p:cNvPr id="3342" name="Google Shape;3342;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3" name="Shape 3183"/>
        <p:cNvGrpSpPr/>
        <p:nvPr/>
      </p:nvGrpSpPr>
      <p:grpSpPr>
        <a:xfrm>
          <a:off x="0" y="0"/>
          <a:ext cx="0" cy="0"/>
          <a:chOff x="0" y="0"/>
          <a:chExt cx="0" cy="0"/>
        </a:xfrm>
      </p:grpSpPr>
      <p:sp>
        <p:nvSpPr>
          <p:cNvPr id="3184" name="Google Shape;3184;p2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Objectives</a:t>
            </a:r>
            <a:endParaRPr/>
          </a:p>
        </p:txBody>
      </p:sp>
      <p:sp>
        <p:nvSpPr>
          <p:cNvPr id="3185" name="Google Shape;3185;p2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today’s class, we will:  </a:t>
            </a:r>
            <a:endParaRPr/>
          </a:p>
        </p:txBody>
      </p:sp>
      <p:sp>
        <p:nvSpPr>
          <p:cNvPr id="3186" name="Google Shape;3186;p201"/>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Recap the basic topics covered to date.</a:t>
            </a:r>
            <a:endParaRPr sz="1600"/>
          </a:p>
        </p:txBody>
      </p:sp>
      <p:sp>
        <p:nvSpPr>
          <p:cNvPr id="3187" name="Google Shape;3187;p201"/>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Offer a conceptual introduction to CSS reset and downloadable style sheets.</a:t>
            </a:r>
            <a:endParaRPr sz="1600"/>
          </a:p>
        </p:txBody>
      </p:sp>
      <p:sp>
        <p:nvSpPr>
          <p:cNvPr id="3188" name="Google Shape;3188;p201"/>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Work with Chrome DevTools for site inspection.</a:t>
            </a:r>
            <a:endParaRPr sz="1600"/>
          </a:p>
        </p:txBody>
      </p:sp>
      <p:sp>
        <p:nvSpPr>
          <p:cNvPr id="3189" name="Google Shape;3189;p201"/>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Utilize GitHub Pages for website deployment.</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6" name="Shape 3346"/>
        <p:cNvGrpSpPr/>
        <p:nvPr/>
      </p:nvGrpSpPr>
      <p:grpSpPr>
        <a:xfrm>
          <a:off x="0" y="0"/>
          <a:ext cx="0" cy="0"/>
          <a:chOff x="0" y="0"/>
          <a:chExt cx="0" cy="0"/>
        </a:xfrm>
      </p:grpSpPr>
      <p:sp>
        <p:nvSpPr>
          <p:cNvPr id="3347" name="Google Shape;3347;p21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1" name="Shape 3351"/>
        <p:cNvGrpSpPr/>
        <p:nvPr/>
      </p:nvGrpSpPr>
      <p:grpSpPr>
        <a:xfrm>
          <a:off x="0" y="0"/>
          <a:ext cx="0" cy="0"/>
          <a:chOff x="0" y="0"/>
          <a:chExt cx="0" cy="0"/>
        </a:xfrm>
      </p:grpSpPr>
      <p:sp>
        <p:nvSpPr>
          <p:cNvPr id="3352" name="Google Shape;3352;p2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Recap </a:t>
            </a:r>
            <a:endParaRPr/>
          </a:p>
        </p:txBody>
      </p:sp>
      <p:sp>
        <p:nvSpPr>
          <p:cNvPr id="3353" name="Google Shape;3353;p2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just one whirlwind week we’ve covered:</a:t>
            </a:r>
            <a:endParaRPr/>
          </a:p>
        </p:txBody>
      </p:sp>
      <p:sp>
        <p:nvSpPr>
          <p:cNvPr id="3354" name="Google Shape;3354;p22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Basics of full-stack development</a:t>
            </a:r>
            <a:endParaRPr/>
          </a:p>
          <a:p>
            <a:pPr indent="-180340" lvl="0" marL="320040" rtl="0" algn="l">
              <a:spcBef>
                <a:spcPts val="1200"/>
              </a:spcBef>
              <a:spcAft>
                <a:spcPts val="0"/>
              </a:spcAft>
              <a:buSzPts val="1400"/>
              <a:buChar char="●"/>
            </a:pPr>
            <a:r>
              <a:rPr lang="en"/>
              <a:t>Terminal and Git Bash</a:t>
            </a:r>
            <a:endParaRPr/>
          </a:p>
          <a:p>
            <a:pPr indent="-180340" lvl="0" marL="320040" rtl="0" algn="l">
              <a:spcBef>
                <a:spcPts val="1200"/>
              </a:spcBef>
              <a:spcAft>
                <a:spcPts val="0"/>
              </a:spcAft>
              <a:buSzPts val="1400"/>
              <a:buChar char="●"/>
            </a:pPr>
            <a:r>
              <a:rPr lang="en"/>
              <a:t>HTML syntax</a:t>
            </a:r>
            <a:endParaRPr/>
          </a:p>
          <a:p>
            <a:pPr indent="-180340" lvl="0" marL="320040" rtl="0" algn="l">
              <a:spcBef>
                <a:spcPts val="1200"/>
              </a:spcBef>
              <a:spcAft>
                <a:spcPts val="0"/>
              </a:spcAft>
              <a:buSzPts val="1400"/>
              <a:buChar char="●"/>
            </a:pPr>
            <a:r>
              <a:rPr lang="en"/>
              <a:t>Git concepts and commands</a:t>
            </a:r>
            <a:endParaRPr/>
          </a:p>
          <a:p>
            <a:pPr indent="-180340" lvl="0" marL="320040" rtl="0" algn="l">
              <a:spcBef>
                <a:spcPts val="1200"/>
              </a:spcBef>
              <a:spcAft>
                <a:spcPts val="0"/>
              </a:spcAft>
              <a:buSzPts val="1400"/>
              <a:buChar char="●"/>
            </a:pPr>
            <a:r>
              <a:rPr lang="en"/>
              <a:t>CSS purpose, syntax, and styles</a:t>
            </a:r>
            <a:endParaRPr/>
          </a:p>
          <a:p>
            <a:pPr indent="-180340" lvl="0" marL="320040" rtl="0" algn="l">
              <a:spcBef>
                <a:spcPts val="1200"/>
              </a:spcBef>
              <a:spcAft>
                <a:spcPts val="0"/>
              </a:spcAft>
              <a:buSzPts val="1400"/>
              <a:buChar char="●"/>
            </a:pPr>
            <a:r>
              <a:rPr lang="en"/>
              <a:t>Floating</a:t>
            </a:r>
            <a:endParaRPr/>
          </a:p>
          <a:p>
            <a:pPr indent="-180340" lvl="0" marL="320040" rtl="0" algn="l">
              <a:spcBef>
                <a:spcPts val="1200"/>
              </a:spcBef>
              <a:spcAft>
                <a:spcPts val="0"/>
              </a:spcAft>
              <a:buSzPts val="1400"/>
              <a:buChar char="●"/>
            </a:pPr>
            <a:r>
              <a:rPr lang="en"/>
              <a:t>Positioning</a:t>
            </a:r>
            <a:endParaRPr/>
          </a:p>
          <a:p>
            <a:pPr indent="-180340" lvl="0" marL="320040" rtl="0" algn="l">
              <a:spcBef>
                <a:spcPts val="1200"/>
              </a:spcBef>
              <a:spcAft>
                <a:spcPts val="0"/>
              </a:spcAft>
              <a:buSzPts val="1400"/>
              <a:buChar char="●"/>
            </a:pPr>
            <a:r>
              <a:rPr lang="en"/>
              <a:t>Box model</a:t>
            </a:r>
            <a:endParaRPr/>
          </a:p>
          <a:p>
            <a:pPr indent="-180340" lvl="0" marL="320040" rtl="0" algn="l">
              <a:spcBef>
                <a:spcPts val="1200"/>
              </a:spcBef>
              <a:spcAft>
                <a:spcPts val="0"/>
              </a:spcAft>
              <a:buSzPts val="1400"/>
              <a:buChar char="●"/>
            </a:pPr>
            <a:r>
              <a:rPr lang="en"/>
              <a:t>Chrome DevTools</a:t>
            </a:r>
            <a:endParaRPr/>
          </a:p>
          <a:p>
            <a:pPr indent="-180340" lvl="0" marL="320040" rtl="0" algn="l">
              <a:spcBef>
                <a:spcPts val="1200"/>
              </a:spcBef>
              <a:spcAft>
                <a:spcPts val="1200"/>
              </a:spcAft>
              <a:buSzPts val="1400"/>
              <a:buChar char="●"/>
            </a:pPr>
            <a:r>
              <a:rPr b="1" lang="en"/>
              <a:t>How to learn on your own!</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8" name="Shape 3358"/>
        <p:cNvGrpSpPr/>
        <p:nvPr/>
      </p:nvGrpSpPr>
      <p:grpSpPr>
        <a:xfrm>
          <a:off x="0" y="0"/>
          <a:ext cx="0" cy="0"/>
          <a:chOff x="0" y="0"/>
          <a:chExt cx="0" cy="0"/>
        </a:xfrm>
      </p:grpSpPr>
      <p:pic>
        <p:nvPicPr>
          <p:cNvPr id="3359" name="Google Shape;3359;p221"/>
          <p:cNvPicPr preferRelativeResize="0"/>
          <p:nvPr/>
        </p:nvPicPr>
        <p:blipFill rotWithShape="1">
          <a:blip r:embed="rId3">
            <a:alphaModFix/>
          </a:blip>
          <a:srcRect b="0" l="0" r="0" t="0"/>
          <a:stretch/>
        </p:blipFill>
        <p:spPr>
          <a:xfrm>
            <a:off x="2111450" y="704224"/>
            <a:ext cx="4212432" cy="4212432"/>
          </a:xfrm>
          <a:prstGeom prst="rect">
            <a:avLst/>
          </a:prstGeom>
          <a:noFill/>
          <a:ln>
            <a:noFill/>
          </a:ln>
        </p:spPr>
      </p:pic>
      <p:sp>
        <p:nvSpPr>
          <p:cNvPr id="3360" name="Google Shape;3360;p2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a:t>
            </a:r>
            <a:r>
              <a:rPr lang="en"/>
              <a:t>Full-Stack Development?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4" name="Shape 3364"/>
        <p:cNvGrpSpPr/>
        <p:nvPr/>
      </p:nvGrpSpPr>
      <p:grpSpPr>
        <a:xfrm>
          <a:off x="0" y="0"/>
          <a:ext cx="0" cy="0"/>
          <a:chOff x="0" y="0"/>
          <a:chExt cx="0" cy="0"/>
        </a:xfrm>
      </p:grpSpPr>
      <p:pic>
        <p:nvPicPr>
          <p:cNvPr id="3365" name="Google Shape;3365;p222"/>
          <p:cNvPicPr preferRelativeResize="0"/>
          <p:nvPr/>
        </p:nvPicPr>
        <p:blipFill rotWithShape="1">
          <a:blip r:embed="rId3">
            <a:alphaModFix/>
          </a:blip>
          <a:srcRect b="0" l="0" r="0" t="0"/>
          <a:stretch/>
        </p:blipFill>
        <p:spPr>
          <a:xfrm>
            <a:off x="1116233" y="767710"/>
            <a:ext cx="5714548" cy="4101571"/>
          </a:xfrm>
          <a:prstGeom prst="rect">
            <a:avLst/>
          </a:prstGeom>
          <a:noFill/>
          <a:ln>
            <a:noFill/>
          </a:ln>
        </p:spPr>
      </p:pic>
      <p:sp>
        <p:nvSpPr>
          <p:cNvPr id="3366" name="Google Shape;3366;p2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&gt; Intro to Console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0" name="Shape 3370"/>
        <p:cNvGrpSpPr/>
        <p:nvPr/>
      </p:nvGrpSpPr>
      <p:grpSpPr>
        <a:xfrm>
          <a:off x="0" y="0"/>
          <a:ext cx="0" cy="0"/>
          <a:chOff x="0" y="0"/>
          <a:chExt cx="0" cy="0"/>
        </a:xfrm>
      </p:grpSpPr>
      <p:pic>
        <p:nvPicPr>
          <p:cNvPr id="3371" name="Google Shape;3371;p223"/>
          <p:cNvPicPr preferRelativeResize="0"/>
          <p:nvPr/>
        </p:nvPicPr>
        <p:blipFill rotWithShape="1">
          <a:blip r:embed="rId3">
            <a:alphaModFix/>
          </a:blip>
          <a:srcRect b="0" l="0" r="0" t="0"/>
          <a:stretch/>
        </p:blipFill>
        <p:spPr>
          <a:xfrm>
            <a:off x="2742225" y="1731475"/>
            <a:ext cx="3440725" cy="2983475"/>
          </a:xfrm>
          <a:prstGeom prst="rect">
            <a:avLst/>
          </a:prstGeom>
          <a:noFill/>
          <a:ln>
            <a:noFill/>
          </a:ln>
        </p:spPr>
      </p:pic>
      <p:sp>
        <p:nvSpPr>
          <p:cNvPr id="3372" name="Google Shape;3372;p2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a:t>HTML is one of the three base languages behind every website.</a:t>
            </a:r>
            <a:endParaRPr/>
          </a:p>
          <a:p>
            <a:pPr indent="0" lvl="0" marL="0" rtl="0" algn="l">
              <a:lnSpc>
                <a:spcPct val="150000"/>
              </a:lnSpc>
              <a:spcBef>
                <a:spcPts val="0"/>
              </a:spcBef>
              <a:spcAft>
                <a:spcPts val="0"/>
              </a:spcAft>
              <a:buNone/>
            </a:pPr>
            <a:r>
              <a:rPr lang="en"/>
              <a:t>It defines all of the basic content as well as a bit of formatting.</a:t>
            </a:r>
            <a:endParaRPr/>
          </a:p>
        </p:txBody>
      </p:sp>
      <p:sp>
        <p:nvSpPr>
          <p:cNvPr id="3373" name="Google Shape;3373;p2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&lt;title&gt; Intro to HTML &lt;/title&gt;</a:t>
            </a:r>
            <a:endParaRPr/>
          </a:p>
        </p:txBody>
      </p:sp>
      <p:pic>
        <p:nvPicPr>
          <p:cNvPr id="3374" name="Google Shape;3374;p223"/>
          <p:cNvPicPr preferRelativeResize="0"/>
          <p:nvPr/>
        </p:nvPicPr>
        <p:blipFill>
          <a:blip r:embed="rId4">
            <a:alphaModFix/>
          </a:blip>
          <a:stretch>
            <a:fillRect/>
          </a:stretch>
        </p:blipFill>
        <p:spPr>
          <a:xfrm>
            <a:off x="529275" y="1874075"/>
            <a:ext cx="1810199" cy="25540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8" name="Shape 3378"/>
        <p:cNvGrpSpPr/>
        <p:nvPr/>
      </p:nvGrpSpPr>
      <p:grpSpPr>
        <a:xfrm>
          <a:off x="0" y="0"/>
          <a:ext cx="0" cy="0"/>
          <a:chOff x="0" y="0"/>
          <a:chExt cx="0" cy="0"/>
        </a:xfrm>
      </p:grpSpPr>
      <p:sp>
        <p:nvSpPr>
          <p:cNvPr id="3379" name="Google Shape;3379;p2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Pushing and Pulling to GitHub</a:t>
            </a:r>
            <a:endParaRPr/>
          </a:p>
        </p:txBody>
      </p:sp>
      <p:sp>
        <p:nvSpPr>
          <p:cNvPr id="3380" name="Google Shape;3380;p224"/>
          <p:cNvSpPr/>
          <p:nvPr/>
        </p:nvSpPr>
        <p:spPr>
          <a:xfrm flipH="1" rot="5400000">
            <a:off x="5692775" y="2798075"/>
            <a:ext cx="29508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1" name="Google Shape;3381;p224"/>
          <p:cNvSpPr/>
          <p:nvPr/>
        </p:nvSpPr>
        <p:spPr>
          <a:xfrm flipH="1" rot="5400000">
            <a:off x="5044500" y="2164275"/>
            <a:ext cx="19296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2" name="Google Shape;3382;p224"/>
          <p:cNvSpPr/>
          <p:nvPr/>
        </p:nvSpPr>
        <p:spPr>
          <a:xfrm flipH="1">
            <a:off x="5217000" y="3015675"/>
            <a:ext cx="9057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3" name="Google Shape;3383;p224"/>
          <p:cNvSpPr/>
          <p:nvPr/>
        </p:nvSpPr>
        <p:spPr>
          <a:xfrm flipH="1" rot="5400000">
            <a:off x="4053900" y="2164275"/>
            <a:ext cx="19296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4" name="Google Shape;3384;p224"/>
          <p:cNvSpPr/>
          <p:nvPr/>
        </p:nvSpPr>
        <p:spPr>
          <a:xfrm>
            <a:off x="976100" y="2369800"/>
            <a:ext cx="4860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Push Code</a:t>
            </a:r>
            <a:endParaRPr b="1" sz="1200">
              <a:latin typeface="Roboto"/>
              <a:ea typeface="Roboto"/>
              <a:cs typeface="Roboto"/>
              <a:sym typeface="Roboto"/>
            </a:endParaRPr>
          </a:p>
        </p:txBody>
      </p:sp>
      <p:sp>
        <p:nvSpPr>
          <p:cNvPr id="3385" name="Google Shape;3385;p224"/>
          <p:cNvSpPr/>
          <p:nvPr/>
        </p:nvSpPr>
        <p:spPr>
          <a:xfrm flipH="1" rot="5400000">
            <a:off x="5332900" y="2094550"/>
            <a:ext cx="7809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6" name="Google Shape;3386;p224"/>
          <p:cNvSpPr/>
          <p:nvPr/>
        </p:nvSpPr>
        <p:spPr>
          <a:xfrm flipH="1" rot="5400000">
            <a:off x="4236450" y="1594050"/>
            <a:ext cx="9585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7" name="Google Shape;3387;p224"/>
          <p:cNvSpPr/>
          <p:nvPr/>
        </p:nvSpPr>
        <p:spPr>
          <a:xfrm>
            <a:off x="661950" y="1321400"/>
            <a:ext cx="7790400" cy="295800"/>
          </a:xfrm>
          <a:prstGeom prst="roundRect">
            <a:avLst>
              <a:gd fmla="val 16667" name="adj"/>
            </a:avLst>
          </a:prstGeom>
          <a:solidFill>
            <a:srgbClr val="000000"/>
          </a:solidFill>
          <a:ln>
            <a:noFill/>
          </a:ln>
        </p:spPr>
        <p:txBody>
          <a:bodyPr anchorCtr="0" anchor="ctr" bIns="91425" lIns="1042400"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GitHub Branch</a:t>
            </a:r>
            <a:endParaRPr b="1">
              <a:solidFill>
                <a:srgbClr val="FFFFFF"/>
              </a:solidFill>
              <a:latin typeface="Roboto"/>
              <a:ea typeface="Roboto"/>
              <a:cs typeface="Roboto"/>
              <a:sym typeface="Roboto"/>
            </a:endParaRPr>
          </a:p>
        </p:txBody>
      </p:sp>
      <p:pic>
        <p:nvPicPr>
          <p:cNvPr id="3388" name="Google Shape;3388;p224"/>
          <p:cNvPicPr preferRelativeResize="0"/>
          <p:nvPr/>
        </p:nvPicPr>
        <p:blipFill>
          <a:blip r:embed="rId3">
            <a:alphaModFix/>
          </a:blip>
          <a:stretch>
            <a:fillRect/>
          </a:stretch>
        </p:blipFill>
        <p:spPr>
          <a:xfrm>
            <a:off x="4428250" y="1033562"/>
            <a:ext cx="726675" cy="767400"/>
          </a:xfrm>
          <a:prstGeom prst="rect">
            <a:avLst/>
          </a:prstGeom>
          <a:noFill/>
          <a:ln>
            <a:noFill/>
          </a:ln>
          <a:effectLst>
            <a:outerShdw blurRad="57150" rotWithShape="0" algn="bl" dir="5400000" dist="19050">
              <a:srgbClr val="000000">
                <a:alpha val="50000"/>
              </a:srgbClr>
            </a:outerShdw>
          </a:effectLst>
        </p:spPr>
      </p:pic>
      <p:sp>
        <p:nvSpPr>
          <p:cNvPr id="3389" name="Google Shape;3389;p224"/>
          <p:cNvSpPr/>
          <p:nvPr/>
        </p:nvSpPr>
        <p:spPr>
          <a:xfrm>
            <a:off x="8156675" y="8722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4</a:t>
            </a:r>
            <a:endParaRPr/>
          </a:p>
        </p:txBody>
      </p:sp>
      <p:pic>
        <p:nvPicPr>
          <p:cNvPr id="3390" name="Google Shape;3390;p224"/>
          <p:cNvPicPr preferRelativeResize="0"/>
          <p:nvPr/>
        </p:nvPicPr>
        <p:blipFill>
          <a:blip r:embed="rId3">
            <a:alphaModFix/>
          </a:blip>
          <a:stretch>
            <a:fillRect/>
          </a:stretch>
        </p:blipFill>
        <p:spPr>
          <a:xfrm>
            <a:off x="7546900" y="1033562"/>
            <a:ext cx="726675" cy="767400"/>
          </a:xfrm>
          <a:prstGeom prst="rect">
            <a:avLst/>
          </a:prstGeom>
          <a:noFill/>
          <a:ln>
            <a:noFill/>
          </a:ln>
          <a:effectLst>
            <a:outerShdw blurRad="57150" rotWithShape="0" algn="bl" dir="5400000" dist="19050">
              <a:srgbClr val="000000">
                <a:alpha val="50000"/>
              </a:srgbClr>
            </a:outerShdw>
          </a:effectLst>
        </p:spPr>
      </p:pic>
      <p:sp>
        <p:nvSpPr>
          <p:cNvPr id="3391" name="Google Shape;3391;p224"/>
          <p:cNvSpPr/>
          <p:nvPr/>
        </p:nvSpPr>
        <p:spPr>
          <a:xfrm>
            <a:off x="5038100" y="8722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1</a:t>
            </a:r>
            <a:endParaRPr/>
          </a:p>
        </p:txBody>
      </p:sp>
      <p:grpSp>
        <p:nvGrpSpPr>
          <p:cNvPr id="3392" name="Google Shape;3392;p224"/>
          <p:cNvGrpSpPr/>
          <p:nvPr/>
        </p:nvGrpSpPr>
        <p:grpSpPr>
          <a:xfrm>
            <a:off x="5467800" y="872263"/>
            <a:ext cx="905650" cy="928687"/>
            <a:chOff x="6991800" y="1791113"/>
            <a:chExt cx="905650" cy="928687"/>
          </a:xfrm>
        </p:grpSpPr>
        <p:pic>
          <p:nvPicPr>
            <p:cNvPr id="3393" name="Google Shape;3393;p224"/>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rotWithShape="0" algn="bl" dir="5400000" dist="19050">
                <a:srgbClr val="000000">
                  <a:alpha val="50000"/>
                </a:srgbClr>
              </a:outerShdw>
            </a:effectLst>
          </p:spPr>
        </p:pic>
        <p:sp>
          <p:nvSpPr>
            <p:cNvPr id="3394" name="Google Shape;3394;p224"/>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2</a:t>
              </a:r>
              <a:endParaRPr/>
            </a:p>
          </p:txBody>
        </p:sp>
      </p:grpSp>
      <p:grpSp>
        <p:nvGrpSpPr>
          <p:cNvPr id="3395" name="Google Shape;3395;p224"/>
          <p:cNvGrpSpPr/>
          <p:nvPr/>
        </p:nvGrpSpPr>
        <p:grpSpPr>
          <a:xfrm>
            <a:off x="6507350" y="872263"/>
            <a:ext cx="905650" cy="928687"/>
            <a:chOff x="6991800" y="1791113"/>
            <a:chExt cx="905650" cy="928687"/>
          </a:xfrm>
        </p:grpSpPr>
        <p:pic>
          <p:nvPicPr>
            <p:cNvPr id="3396" name="Google Shape;3396;p224"/>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rotWithShape="0" algn="bl" dir="5400000" dist="19050">
                <a:srgbClr val="000000">
                  <a:alpha val="50000"/>
                </a:srgbClr>
              </a:outerShdw>
            </a:effectLst>
          </p:spPr>
        </p:pic>
        <p:sp>
          <p:nvSpPr>
            <p:cNvPr id="3397" name="Google Shape;3397;p224"/>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3</a:t>
              </a:r>
              <a:endParaRPr/>
            </a:p>
          </p:txBody>
        </p:sp>
      </p:grpSp>
      <p:grpSp>
        <p:nvGrpSpPr>
          <p:cNvPr id="3398" name="Google Shape;3398;p224"/>
          <p:cNvGrpSpPr/>
          <p:nvPr/>
        </p:nvGrpSpPr>
        <p:grpSpPr>
          <a:xfrm>
            <a:off x="359367" y="764114"/>
            <a:ext cx="1009434" cy="1012652"/>
            <a:chOff x="505188" y="894713"/>
            <a:chExt cx="1149174" cy="1149174"/>
          </a:xfrm>
        </p:grpSpPr>
        <p:sp>
          <p:nvSpPr>
            <p:cNvPr id="3399" name="Google Shape;3399;p224"/>
            <p:cNvSpPr/>
            <p:nvPr/>
          </p:nvSpPr>
          <p:spPr>
            <a:xfrm>
              <a:off x="591675" y="981200"/>
              <a:ext cx="976200" cy="976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0" name="Google Shape;3400;p224"/>
            <p:cNvPicPr preferRelativeResize="0"/>
            <p:nvPr/>
          </p:nvPicPr>
          <p:blipFill>
            <a:blip r:embed="rId4">
              <a:alphaModFix/>
            </a:blip>
            <a:stretch>
              <a:fillRect/>
            </a:stretch>
          </p:blipFill>
          <p:spPr>
            <a:xfrm>
              <a:off x="505188" y="894713"/>
              <a:ext cx="1149174" cy="1149174"/>
            </a:xfrm>
            <a:prstGeom prst="rect">
              <a:avLst/>
            </a:prstGeom>
            <a:noFill/>
            <a:ln>
              <a:noFill/>
            </a:ln>
          </p:spPr>
        </p:pic>
      </p:grpSp>
      <p:pic>
        <p:nvPicPr>
          <p:cNvPr id="3401" name="Google Shape;3401;p224"/>
          <p:cNvPicPr preferRelativeResize="0"/>
          <p:nvPr/>
        </p:nvPicPr>
        <p:blipFill>
          <a:blip r:embed="rId5">
            <a:alphaModFix/>
          </a:blip>
          <a:stretch>
            <a:fillRect/>
          </a:stretch>
        </p:blipFill>
        <p:spPr>
          <a:xfrm>
            <a:off x="411251" y="1851349"/>
            <a:ext cx="905681" cy="905681"/>
          </a:xfrm>
          <a:prstGeom prst="rect">
            <a:avLst/>
          </a:prstGeom>
          <a:noFill/>
          <a:ln>
            <a:noFill/>
          </a:ln>
          <a:effectLst>
            <a:outerShdw blurRad="57150" rotWithShape="0" algn="bl" dir="5400000" dist="19050">
              <a:srgbClr val="000000">
                <a:alpha val="50000"/>
              </a:srgbClr>
            </a:outerShdw>
          </a:effectLst>
        </p:spPr>
      </p:pic>
      <p:sp>
        <p:nvSpPr>
          <p:cNvPr id="3402" name="Google Shape;3402;p224"/>
          <p:cNvSpPr/>
          <p:nvPr/>
        </p:nvSpPr>
        <p:spPr>
          <a:xfrm flipH="1">
            <a:off x="1211600" y="1959900"/>
            <a:ext cx="34941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Pull Code</a:t>
            </a:r>
            <a:endParaRPr sz="1200">
              <a:solidFill>
                <a:srgbClr val="FFFFFF"/>
              </a:solidFill>
              <a:latin typeface="Roboto"/>
              <a:ea typeface="Roboto"/>
              <a:cs typeface="Roboto"/>
              <a:sym typeface="Roboto"/>
            </a:endParaRPr>
          </a:p>
        </p:txBody>
      </p:sp>
      <p:sp>
        <p:nvSpPr>
          <p:cNvPr id="3403" name="Google Shape;3403;p224"/>
          <p:cNvSpPr/>
          <p:nvPr/>
        </p:nvSpPr>
        <p:spPr>
          <a:xfrm>
            <a:off x="976100" y="3337725"/>
            <a:ext cx="6003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Push Code</a:t>
            </a:r>
            <a:endParaRPr b="1" sz="1200">
              <a:latin typeface="Roboto"/>
              <a:ea typeface="Roboto"/>
              <a:cs typeface="Roboto"/>
              <a:sym typeface="Roboto"/>
            </a:endParaRPr>
          </a:p>
        </p:txBody>
      </p:sp>
      <p:sp>
        <p:nvSpPr>
          <p:cNvPr id="3404" name="Google Shape;3404;p224"/>
          <p:cNvSpPr/>
          <p:nvPr/>
        </p:nvSpPr>
        <p:spPr>
          <a:xfrm flipH="1" rot="5400000">
            <a:off x="5990650" y="2577250"/>
            <a:ext cx="17514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405" name="Google Shape;3405;p224"/>
          <p:cNvSpPr/>
          <p:nvPr/>
        </p:nvSpPr>
        <p:spPr>
          <a:xfrm>
            <a:off x="976100" y="4480725"/>
            <a:ext cx="7146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Push Code</a:t>
            </a:r>
            <a:endParaRPr b="1" sz="1200">
              <a:latin typeface="Roboto"/>
              <a:ea typeface="Roboto"/>
              <a:cs typeface="Roboto"/>
              <a:sym typeface="Roboto"/>
            </a:endParaRPr>
          </a:p>
        </p:txBody>
      </p:sp>
      <p:sp>
        <p:nvSpPr>
          <p:cNvPr id="3406" name="Google Shape;3406;p224"/>
          <p:cNvSpPr/>
          <p:nvPr/>
        </p:nvSpPr>
        <p:spPr>
          <a:xfrm flipH="1" rot="5400000">
            <a:off x="6563500" y="3150101"/>
            <a:ext cx="28917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pic>
        <p:nvPicPr>
          <p:cNvPr id="3407" name="Google Shape;3407;p224"/>
          <p:cNvPicPr preferRelativeResize="0"/>
          <p:nvPr/>
        </p:nvPicPr>
        <p:blipFill rotWithShape="1">
          <a:blip r:embed="rId6">
            <a:alphaModFix/>
          </a:blip>
          <a:srcRect b="0" l="0" r="0" t="0"/>
          <a:stretch/>
        </p:blipFill>
        <p:spPr>
          <a:xfrm>
            <a:off x="411253" y="3853021"/>
            <a:ext cx="905681" cy="905681"/>
          </a:xfrm>
          <a:prstGeom prst="rect">
            <a:avLst/>
          </a:prstGeom>
          <a:noFill/>
          <a:ln>
            <a:noFill/>
          </a:ln>
          <a:effectLst>
            <a:outerShdw blurRad="57150" rotWithShape="0" algn="bl" dir="5400000" dist="19050">
              <a:srgbClr val="000000">
                <a:alpha val="50000"/>
              </a:srgbClr>
            </a:outerShdw>
          </a:effectLst>
        </p:spPr>
      </p:pic>
      <p:sp>
        <p:nvSpPr>
          <p:cNvPr id="3408" name="Google Shape;3408;p224"/>
          <p:cNvSpPr/>
          <p:nvPr/>
        </p:nvSpPr>
        <p:spPr>
          <a:xfrm flipH="1">
            <a:off x="1211675" y="4172000"/>
            <a:ext cx="60699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Pull Code</a:t>
            </a:r>
            <a:endParaRPr sz="1200">
              <a:solidFill>
                <a:srgbClr val="FFFFFF"/>
              </a:solidFill>
              <a:latin typeface="Roboto"/>
              <a:ea typeface="Roboto"/>
              <a:cs typeface="Roboto"/>
              <a:sym typeface="Roboto"/>
            </a:endParaRPr>
          </a:p>
        </p:txBody>
      </p:sp>
      <p:pic>
        <p:nvPicPr>
          <p:cNvPr id="3409" name="Google Shape;3409;p224"/>
          <p:cNvPicPr preferRelativeResize="0"/>
          <p:nvPr/>
        </p:nvPicPr>
        <p:blipFill rotWithShape="1">
          <a:blip r:embed="rId7">
            <a:alphaModFix/>
          </a:blip>
          <a:srcRect b="0" l="0" r="0" t="0"/>
          <a:stretch/>
        </p:blipFill>
        <p:spPr>
          <a:xfrm>
            <a:off x="411240" y="2852185"/>
            <a:ext cx="905681" cy="905681"/>
          </a:xfrm>
          <a:prstGeom prst="rect">
            <a:avLst/>
          </a:prstGeom>
          <a:noFill/>
          <a:ln>
            <a:noFill/>
          </a:ln>
          <a:effectLst>
            <a:outerShdw blurRad="57150" rotWithShape="0" algn="bl" dir="5400000" dist="19050">
              <a:srgbClr val="000000">
                <a:alpha val="50000"/>
              </a:srgbClr>
            </a:outerShdw>
          </a:effectLst>
        </p:spPr>
      </p:pic>
      <p:sp>
        <p:nvSpPr>
          <p:cNvPr id="3410" name="Google Shape;3410;p224"/>
          <p:cNvSpPr/>
          <p:nvPr/>
        </p:nvSpPr>
        <p:spPr>
          <a:xfrm flipH="1">
            <a:off x="1211700" y="3015675"/>
            <a:ext cx="39204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Pull Code</a:t>
            </a:r>
            <a:endParaRPr sz="1200">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4" name="Shape 3414"/>
        <p:cNvGrpSpPr/>
        <p:nvPr/>
      </p:nvGrpSpPr>
      <p:grpSpPr>
        <a:xfrm>
          <a:off x="0" y="0"/>
          <a:ext cx="0" cy="0"/>
          <a:chOff x="0" y="0"/>
          <a:chExt cx="0" cy="0"/>
        </a:xfrm>
      </p:grpSpPr>
      <p:sp>
        <p:nvSpPr>
          <p:cNvPr id="3415" name="Google Shape;3415;p2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CSS Syntax</a:t>
            </a:r>
            <a:endParaRPr/>
          </a:p>
        </p:txBody>
      </p:sp>
      <p:sp>
        <p:nvSpPr>
          <p:cNvPr id="3416" name="Google Shape;3416;p2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CSS works by hooking onto </a:t>
            </a:r>
            <a:r>
              <a:rPr b="1" lang="en"/>
              <a:t>selectors</a:t>
            </a:r>
            <a:r>
              <a:rPr lang="en"/>
              <a:t> added into HTML using </a:t>
            </a:r>
            <a:r>
              <a:rPr b="1" lang="en"/>
              <a:t>classes</a:t>
            </a:r>
            <a:r>
              <a:rPr lang="en"/>
              <a:t> and </a:t>
            </a:r>
            <a:r>
              <a:rPr b="1" lang="en"/>
              <a:t>identifiers</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Once hooked, we apply </a:t>
            </a:r>
            <a:r>
              <a:rPr b="1" lang="en"/>
              <a:t>styles</a:t>
            </a:r>
            <a:r>
              <a:rPr lang="en"/>
              <a:t> to those HTML elements using CSS.</a:t>
            </a:r>
            <a:endParaRPr/>
          </a:p>
          <a:p>
            <a:pPr indent="0" lvl="0" marL="0" rtl="0" algn="l">
              <a:spcBef>
                <a:spcPts val="0"/>
              </a:spcBef>
              <a:spcAft>
                <a:spcPts val="0"/>
              </a:spcAft>
              <a:buNone/>
            </a:pPr>
            <a:r>
              <a:t/>
            </a:r>
            <a:endParaRPr/>
          </a:p>
        </p:txBody>
      </p:sp>
      <p:sp>
        <p:nvSpPr>
          <p:cNvPr id="3417" name="Google Shape;3417;p225"/>
          <p:cNvSpPr txBox="1"/>
          <p:nvPr/>
        </p:nvSpPr>
        <p:spPr>
          <a:xfrm>
            <a:off x="794625" y="3009275"/>
            <a:ext cx="484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a </a:t>
            </a:r>
            <a:endParaRPr sz="3200">
              <a:latin typeface="Inconsolata"/>
              <a:ea typeface="Inconsolata"/>
              <a:cs typeface="Inconsolata"/>
              <a:sym typeface="Inconsolata"/>
            </a:endParaRPr>
          </a:p>
        </p:txBody>
      </p:sp>
      <p:sp>
        <p:nvSpPr>
          <p:cNvPr id="3418" name="Google Shape;3418;p225"/>
          <p:cNvSpPr txBox="1"/>
          <p:nvPr/>
        </p:nvSpPr>
        <p:spPr>
          <a:xfrm>
            <a:off x="595425" y="2410968"/>
            <a:ext cx="9075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selector</a:t>
            </a:r>
            <a:endParaRPr sz="1600">
              <a:latin typeface="Roboto"/>
              <a:ea typeface="Roboto"/>
              <a:cs typeface="Roboto"/>
              <a:sym typeface="Roboto"/>
            </a:endParaRPr>
          </a:p>
        </p:txBody>
      </p:sp>
      <p:sp>
        <p:nvSpPr>
          <p:cNvPr id="3419" name="Google Shape;3419;p225"/>
          <p:cNvSpPr txBox="1"/>
          <p:nvPr/>
        </p:nvSpPr>
        <p:spPr>
          <a:xfrm>
            <a:off x="482150" y="406557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declaration start</a:t>
            </a:r>
            <a:endParaRPr sz="1600">
              <a:latin typeface="Roboto"/>
              <a:ea typeface="Roboto"/>
              <a:cs typeface="Roboto"/>
              <a:sym typeface="Roboto"/>
            </a:endParaRPr>
          </a:p>
        </p:txBody>
      </p:sp>
      <p:sp>
        <p:nvSpPr>
          <p:cNvPr id="3420" name="Google Shape;3420;p225"/>
          <p:cNvSpPr txBox="1"/>
          <p:nvPr/>
        </p:nvSpPr>
        <p:spPr>
          <a:xfrm>
            <a:off x="1665450" y="3009300"/>
            <a:ext cx="3664800" cy="721800"/>
          </a:xfrm>
          <a:prstGeom prst="rect">
            <a:avLst/>
          </a:prstGeom>
          <a:solidFill>
            <a:srgbClr val="00FFF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background-color </a:t>
            </a:r>
            <a:endParaRPr sz="3200">
              <a:latin typeface="Inconsolata"/>
              <a:ea typeface="Inconsolata"/>
              <a:cs typeface="Inconsolata"/>
              <a:sym typeface="Inconsolata"/>
            </a:endParaRPr>
          </a:p>
        </p:txBody>
      </p:sp>
      <p:sp>
        <p:nvSpPr>
          <p:cNvPr id="3421" name="Google Shape;3421;p225"/>
          <p:cNvSpPr txBox="1"/>
          <p:nvPr/>
        </p:nvSpPr>
        <p:spPr>
          <a:xfrm>
            <a:off x="1279425" y="3009300"/>
            <a:ext cx="375900" cy="721800"/>
          </a:xfrm>
          <a:prstGeom prst="rect">
            <a:avLst/>
          </a:prstGeom>
          <a:solidFill>
            <a:srgbClr val="A9B7C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1100"/>
              <a:buFont typeface="Arial"/>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422" name="Google Shape;3422;p225"/>
          <p:cNvSpPr txBox="1"/>
          <p:nvPr/>
        </p:nvSpPr>
        <p:spPr>
          <a:xfrm>
            <a:off x="5611125" y="3009300"/>
            <a:ext cx="1611000" cy="721800"/>
          </a:xfrm>
          <a:prstGeom prst="rect">
            <a:avLst/>
          </a:prstGeom>
          <a:solidFill>
            <a:srgbClr val="FFFF0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yellow</a:t>
            </a:r>
            <a:endParaRPr sz="3200">
              <a:latin typeface="Inconsolata"/>
              <a:ea typeface="Inconsolata"/>
              <a:cs typeface="Inconsolata"/>
              <a:sym typeface="Inconsolata"/>
            </a:endParaRPr>
          </a:p>
        </p:txBody>
      </p:sp>
      <p:sp>
        <p:nvSpPr>
          <p:cNvPr id="3423" name="Google Shape;3423;p225"/>
          <p:cNvSpPr txBox="1"/>
          <p:nvPr/>
        </p:nvSpPr>
        <p:spPr>
          <a:xfrm>
            <a:off x="6924075" y="2409850"/>
            <a:ext cx="1553400" cy="296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declaration end</a:t>
            </a:r>
            <a:endParaRPr sz="1600">
              <a:solidFill>
                <a:srgbClr val="000000"/>
              </a:solidFill>
              <a:latin typeface="Roboto"/>
              <a:ea typeface="Roboto"/>
              <a:cs typeface="Roboto"/>
              <a:sym typeface="Roboto"/>
            </a:endParaRPr>
          </a:p>
          <a:p>
            <a:pPr indent="0" lvl="0" marL="0" rtl="0" algn="ctr">
              <a:lnSpc>
                <a:spcPct val="100000"/>
              </a:lnSpc>
              <a:spcBef>
                <a:spcPts val="0"/>
              </a:spcBef>
              <a:spcAft>
                <a:spcPts val="0"/>
              </a:spcAft>
              <a:buNone/>
            </a:pPr>
            <a:r>
              <a:t/>
            </a:r>
            <a:endParaRPr sz="1600">
              <a:latin typeface="Roboto"/>
              <a:ea typeface="Roboto"/>
              <a:cs typeface="Roboto"/>
              <a:sym typeface="Roboto"/>
            </a:endParaRPr>
          </a:p>
        </p:txBody>
      </p:sp>
      <p:sp>
        <p:nvSpPr>
          <p:cNvPr id="3424" name="Google Shape;3424;p225"/>
          <p:cNvSpPr txBox="1"/>
          <p:nvPr/>
        </p:nvSpPr>
        <p:spPr>
          <a:xfrm>
            <a:off x="5311575" y="3009275"/>
            <a:ext cx="337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425" name="Google Shape;3425;p225"/>
          <p:cNvSpPr txBox="1"/>
          <p:nvPr/>
        </p:nvSpPr>
        <p:spPr>
          <a:xfrm>
            <a:off x="7199025" y="3009275"/>
            <a:ext cx="337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426" name="Google Shape;3426;p225"/>
          <p:cNvSpPr txBox="1"/>
          <p:nvPr/>
        </p:nvSpPr>
        <p:spPr>
          <a:xfrm>
            <a:off x="7536825" y="3009300"/>
            <a:ext cx="375000" cy="721800"/>
          </a:xfrm>
          <a:prstGeom prst="rect">
            <a:avLst/>
          </a:prstGeom>
          <a:solidFill>
            <a:srgbClr val="A9B7C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solidFill>
                <a:srgbClr val="000000"/>
              </a:solidFill>
              <a:latin typeface="Inconsolata"/>
              <a:ea typeface="Inconsolata"/>
              <a:cs typeface="Inconsolata"/>
              <a:sym typeface="Inconsolata"/>
            </a:endParaRPr>
          </a:p>
        </p:txBody>
      </p:sp>
      <p:sp>
        <p:nvSpPr>
          <p:cNvPr id="3427" name="Google Shape;3427;p225"/>
          <p:cNvSpPr txBox="1"/>
          <p:nvPr/>
        </p:nvSpPr>
        <p:spPr>
          <a:xfrm>
            <a:off x="2793075" y="2410968"/>
            <a:ext cx="11208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property</a:t>
            </a:r>
            <a:endParaRPr sz="1600">
              <a:latin typeface="Roboto"/>
              <a:ea typeface="Roboto"/>
              <a:cs typeface="Roboto"/>
              <a:sym typeface="Roboto"/>
            </a:endParaRPr>
          </a:p>
        </p:txBody>
      </p:sp>
      <p:sp>
        <p:nvSpPr>
          <p:cNvPr id="3428" name="Google Shape;3428;p225"/>
          <p:cNvSpPr/>
          <p:nvPr/>
        </p:nvSpPr>
        <p:spPr>
          <a:xfrm rot="5400000">
            <a:off x="6173425" y="2794825"/>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25"/>
          <p:cNvSpPr txBox="1"/>
          <p:nvPr/>
        </p:nvSpPr>
        <p:spPr>
          <a:xfrm>
            <a:off x="5843016" y="2410968"/>
            <a:ext cx="11208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value</a:t>
            </a:r>
            <a:endParaRPr sz="1600">
              <a:latin typeface="Roboto"/>
              <a:ea typeface="Roboto"/>
              <a:cs typeface="Roboto"/>
              <a:sym typeface="Roboto"/>
            </a:endParaRPr>
          </a:p>
        </p:txBody>
      </p:sp>
      <p:sp>
        <p:nvSpPr>
          <p:cNvPr id="3430" name="Google Shape;3430;p225"/>
          <p:cNvSpPr/>
          <p:nvPr/>
        </p:nvSpPr>
        <p:spPr>
          <a:xfrm rot="5400000">
            <a:off x="3081050" y="2796144"/>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25"/>
          <p:cNvSpPr/>
          <p:nvPr/>
        </p:nvSpPr>
        <p:spPr>
          <a:xfrm rot="5400000">
            <a:off x="780225" y="2796144"/>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25"/>
          <p:cNvSpPr/>
          <p:nvPr/>
        </p:nvSpPr>
        <p:spPr>
          <a:xfrm rot="5400000">
            <a:off x="7496175" y="2796150"/>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25"/>
          <p:cNvSpPr/>
          <p:nvPr/>
        </p:nvSpPr>
        <p:spPr>
          <a:xfrm flipH="1" rot="5400000">
            <a:off x="1229175" y="371968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25"/>
          <p:cNvSpPr txBox="1"/>
          <p:nvPr/>
        </p:nvSpPr>
        <p:spPr>
          <a:xfrm>
            <a:off x="4549575" y="405722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property/value separator</a:t>
            </a:r>
            <a:endParaRPr sz="1600">
              <a:latin typeface="Roboto"/>
              <a:ea typeface="Roboto"/>
              <a:cs typeface="Roboto"/>
              <a:sym typeface="Roboto"/>
            </a:endParaRPr>
          </a:p>
        </p:txBody>
      </p:sp>
      <p:sp>
        <p:nvSpPr>
          <p:cNvPr id="3435" name="Google Shape;3435;p225"/>
          <p:cNvSpPr/>
          <p:nvPr/>
        </p:nvSpPr>
        <p:spPr>
          <a:xfrm flipH="1" rot="5400000">
            <a:off x="5267775" y="371968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25"/>
          <p:cNvSpPr txBox="1"/>
          <p:nvPr/>
        </p:nvSpPr>
        <p:spPr>
          <a:xfrm>
            <a:off x="6390375" y="405722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declaration </a:t>
            </a:r>
            <a:br>
              <a:rPr lang="en" sz="1600">
                <a:latin typeface="Roboto"/>
                <a:ea typeface="Roboto"/>
                <a:cs typeface="Roboto"/>
                <a:sym typeface="Roboto"/>
              </a:rPr>
            </a:br>
            <a:r>
              <a:rPr lang="en" sz="1600">
                <a:latin typeface="Roboto"/>
                <a:ea typeface="Roboto"/>
                <a:cs typeface="Roboto"/>
                <a:sym typeface="Roboto"/>
              </a:rPr>
              <a:t>separator</a:t>
            </a:r>
            <a:endParaRPr sz="1600">
              <a:latin typeface="Roboto"/>
              <a:ea typeface="Roboto"/>
              <a:cs typeface="Roboto"/>
              <a:sym typeface="Roboto"/>
            </a:endParaRPr>
          </a:p>
        </p:txBody>
      </p:sp>
      <p:sp>
        <p:nvSpPr>
          <p:cNvPr id="3437" name="Google Shape;3437;p225"/>
          <p:cNvSpPr/>
          <p:nvPr/>
        </p:nvSpPr>
        <p:spPr>
          <a:xfrm flipH="1" rot="5400000">
            <a:off x="7108575" y="371968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1" name="Shape 3441"/>
        <p:cNvGrpSpPr/>
        <p:nvPr/>
      </p:nvGrpSpPr>
      <p:grpSpPr>
        <a:xfrm>
          <a:off x="0" y="0"/>
          <a:ext cx="0" cy="0"/>
          <a:chOff x="0" y="0"/>
          <a:chExt cx="0" cy="0"/>
        </a:xfrm>
      </p:grpSpPr>
      <p:sp>
        <p:nvSpPr>
          <p:cNvPr id="3442" name="Google Shape;3442;p2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Concept of Flow</a:t>
            </a:r>
            <a:endParaRPr/>
          </a:p>
        </p:txBody>
      </p:sp>
      <p:grpSp>
        <p:nvGrpSpPr>
          <p:cNvPr id="3443" name="Google Shape;3443;p226"/>
          <p:cNvGrpSpPr/>
          <p:nvPr/>
        </p:nvGrpSpPr>
        <p:grpSpPr>
          <a:xfrm>
            <a:off x="3620800" y="745175"/>
            <a:ext cx="4935775" cy="3034200"/>
            <a:chOff x="557400" y="1567950"/>
            <a:chExt cx="4935775" cy="3034200"/>
          </a:xfrm>
        </p:grpSpPr>
        <p:sp>
          <p:nvSpPr>
            <p:cNvPr id="3444" name="Google Shape;3444;p226"/>
            <p:cNvSpPr/>
            <p:nvPr/>
          </p:nvSpPr>
          <p:spPr>
            <a:xfrm>
              <a:off x="815150" y="1567950"/>
              <a:ext cx="4429800" cy="3034200"/>
            </a:xfrm>
            <a:prstGeom prst="rect">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26"/>
            <p:cNvSpPr/>
            <p:nvPr/>
          </p:nvSpPr>
          <p:spPr>
            <a:xfrm>
              <a:off x="939248" y="1705200"/>
              <a:ext cx="4167300" cy="159300"/>
            </a:xfrm>
            <a:prstGeom prst="rect">
              <a:avLst/>
            </a:prstGeom>
            <a:solidFill>
              <a:srgbClr val="EFEFE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26"/>
            <p:cNvSpPr/>
            <p:nvPr/>
          </p:nvSpPr>
          <p:spPr>
            <a:xfrm>
              <a:off x="1064943" y="17391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26"/>
            <p:cNvSpPr/>
            <p:nvPr/>
          </p:nvSpPr>
          <p:spPr>
            <a:xfrm>
              <a:off x="1206477" y="17391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26"/>
            <p:cNvSpPr/>
            <p:nvPr/>
          </p:nvSpPr>
          <p:spPr>
            <a:xfrm>
              <a:off x="1348011" y="17391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26"/>
            <p:cNvSpPr/>
            <p:nvPr/>
          </p:nvSpPr>
          <p:spPr>
            <a:xfrm>
              <a:off x="1009475" y="1991125"/>
              <a:ext cx="1660800" cy="9978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0" name="Google Shape;3450;p226"/>
            <p:cNvGrpSpPr/>
            <p:nvPr/>
          </p:nvGrpSpPr>
          <p:grpSpPr>
            <a:xfrm>
              <a:off x="2766207" y="2074600"/>
              <a:ext cx="2266784" cy="914400"/>
              <a:chOff x="3750925" y="2097100"/>
              <a:chExt cx="3147000" cy="914400"/>
            </a:xfrm>
          </p:grpSpPr>
          <p:cxnSp>
            <p:nvCxnSpPr>
              <p:cNvPr id="3451" name="Google Shape;3451;p226"/>
              <p:cNvCxnSpPr/>
              <p:nvPr/>
            </p:nvCxnSpPr>
            <p:spPr>
              <a:xfrm>
                <a:off x="3750925" y="20971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2" name="Google Shape;3452;p226"/>
              <p:cNvCxnSpPr/>
              <p:nvPr/>
            </p:nvCxnSpPr>
            <p:spPr>
              <a:xfrm>
                <a:off x="3750925" y="22607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3" name="Google Shape;3453;p226"/>
              <p:cNvCxnSpPr/>
              <p:nvPr/>
            </p:nvCxnSpPr>
            <p:spPr>
              <a:xfrm>
                <a:off x="3750925" y="24019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4" name="Google Shape;3454;p226"/>
              <p:cNvCxnSpPr/>
              <p:nvPr/>
            </p:nvCxnSpPr>
            <p:spPr>
              <a:xfrm>
                <a:off x="3750925" y="25655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5" name="Google Shape;3455;p226"/>
              <p:cNvCxnSpPr/>
              <p:nvPr/>
            </p:nvCxnSpPr>
            <p:spPr>
              <a:xfrm>
                <a:off x="3750925" y="27067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6" name="Google Shape;3456;p226"/>
              <p:cNvCxnSpPr/>
              <p:nvPr/>
            </p:nvCxnSpPr>
            <p:spPr>
              <a:xfrm>
                <a:off x="3750925" y="28703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7" name="Google Shape;3457;p226"/>
              <p:cNvCxnSpPr/>
              <p:nvPr/>
            </p:nvCxnSpPr>
            <p:spPr>
              <a:xfrm>
                <a:off x="3750925" y="3011500"/>
                <a:ext cx="3147000" cy="0"/>
              </a:xfrm>
              <a:prstGeom prst="straightConnector1">
                <a:avLst/>
              </a:prstGeom>
              <a:noFill/>
              <a:ln cap="flat" cmpd="sng" w="9525">
                <a:solidFill>
                  <a:schemeClr val="dk2"/>
                </a:solidFill>
                <a:prstDash val="solid"/>
                <a:round/>
                <a:headEnd len="med" w="med" type="none"/>
                <a:tailEnd len="med" w="med" type="none"/>
              </a:ln>
            </p:spPr>
          </p:cxnSp>
        </p:grpSp>
        <p:grpSp>
          <p:nvGrpSpPr>
            <p:cNvPr id="3458" name="Google Shape;3458;p226"/>
            <p:cNvGrpSpPr/>
            <p:nvPr/>
          </p:nvGrpSpPr>
          <p:grpSpPr>
            <a:xfrm>
              <a:off x="1005487" y="3160488"/>
              <a:ext cx="4034836" cy="163675"/>
              <a:chOff x="1226800" y="3175175"/>
              <a:chExt cx="5290200" cy="163675"/>
            </a:xfrm>
          </p:grpSpPr>
          <p:cxnSp>
            <p:nvCxnSpPr>
              <p:cNvPr id="3459" name="Google Shape;3459;p226"/>
              <p:cNvCxnSpPr/>
              <p:nvPr/>
            </p:nvCxnSpPr>
            <p:spPr>
              <a:xfrm>
                <a:off x="1226800" y="3175175"/>
                <a:ext cx="5290200" cy="0"/>
              </a:xfrm>
              <a:prstGeom prst="straightConnector1">
                <a:avLst/>
              </a:prstGeom>
              <a:noFill/>
              <a:ln cap="flat" cmpd="sng" w="9525">
                <a:solidFill>
                  <a:schemeClr val="dk2"/>
                </a:solidFill>
                <a:prstDash val="solid"/>
                <a:round/>
                <a:headEnd len="med" w="med" type="none"/>
                <a:tailEnd len="med" w="med" type="none"/>
              </a:ln>
            </p:spPr>
          </p:cxnSp>
          <p:cxnSp>
            <p:nvCxnSpPr>
              <p:cNvPr id="3460" name="Google Shape;3460;p226"/>
              <p:cNvCxnSpPr/>
              <p:nvPr/>
            </p:nvCxnSpPr>
            <p:spPr>
              <a:xfrm>
                <a:off x="1226800" y="3338850"/>
                <a:ext cx="5290200" cy="0"/>
              </a:xfrm>
              <a:prstGeom prst="straightConnector1">
                <a:avLst/>
              </a:prstGeom>
              <a:noFill/>
              <a:ln cap="flat" cmpd="sng" w="9525">
                <a:solidFill>
                  <a:schemeClr val="dk2"/>
                </a:solidFill>
                <a:prstDash val="solid"/>
                <a:round/>
                <a:headEnd len="med" w="med" type="none"/>
                <a:tailEnd len="med" w="med" type="none"/>
              </a:ln>
            </p:spPr>
          </p:cxnSp>
        </p:grpSp>
        <p:sp>
          <p:nvSpPr>
            <p:cNvPr id="3461" name="Google Shape;3461;p226"/>
            <p:cNvSpPr/>
            <p:nvPr/>
          </p:nvSpPr>
          <p:spPr>
            <a:xfrm>
              <a:off x="557400" y="2326350"/>
              <a:ext cx="1554600" cy="372300"/>
            </a:xfrm>
            <a:prstGeom prst="homePlat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164575">
              <a:noAutofit/>
            </a:bodyPr>
            <a:lstStyle/>
            <a:p>
              <a:pPr indent="0" lvl="0" marL="0" rtl="0" algn="l">
                <a:spcBef>
                  <a:spcPts val="0"/>
                </a:spcBef>
                <a:spcAft>
                  <a:spcPts val="800"/>
                </a:spcAft>
                <a:buClr>
                  <a:schemeClr val="dk1"/>
                </a:buClr>
                <a:buSzPts val="1100"/>
                <a:buFont typeface="Arial"/>
                <a:buNone/>
              </a:pPr>
              <a:r>
                <a:rPr b="1" lang="en">
                  <a:solidFill>
                    <a:srgbClr val="FFFFFF"/>
                  </a:solidFill>
                  <a:latin typeface="Roboto"/>
                  <a:ea typeface="Roboto"/>
                  <a:cs typeface="Roboto"/>
                  <a:sym typeface="Roboto"/>
                </a:rPr>
                <a:t>Float Left</a:t>
              </a:r>
              <a:endParaRPr b="1">
                <a:solidFill>
                  <a:srgbClr val="FFFFFF"/>
                </a:solidFill>
                <a:latin typeface="Roboto"/>
                <a:ea typeface="Roboto"/>
                <a:cs typeface="Roboto"/>
                <a:sym typeface="Roboto"/>
              </a:endParaRPr>
            </a:p>
          </p:txBody>
        </p:sp>
        <p:grpSp>
          <p:nvGrpSpPr>
            <p:cNvPr id="3462" name="Google Shape;3462;p226"/>
            <p:cNvGrpSpPr/>
            <p:nvPr/>
          </p:nvGrpSpPr>
          <p:grpSpPr>
            <a:xfrm>
              <a:off x="1009482" y="3495575"/>
              <a:ext cx="2266784" cy="914400"/>
              <a:chOff x="3750925" y="2097100"/>
              <a:chExt cx="3147000" cy="914400"/>
            </a:xfrm>
          </p:grpSpPr>
          <p:cxnSp>
            <p:nvCxnSpPr>
              <p:cNvPr id="3463" name="Google Shape;3463;p226"/>
              <p:cNvCxnSpPr/>
              <p:nvPr/>
            </p:nvCxnSpPr>
            <p:spPr>
              <a:xfrm>
                <a:off x="3750925" y="20971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4" name="Google Shape;3464;p226"/>
              <p:cNvCxnSpPr/>
              <p:nvPr/>
            </p:nvCxnSpPr>
            <p:spPr>
              <a:xfrm>
                <a:off x="3750925" y="22607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5" name="Google Shape;3465;p226"/>
              <p:cNvCxnSpPr/>
              <p:nvPr/>
            </p:nvCxnSpPr>
            <p:spPr>
              <a:xfrm>
                <a:off x="3750925" y="24019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6" name="Google Shape;3466;p226"/>
              <p:cNvCxnSpPr/>
              <p:nvPr/>
            </p:nvCxnSpPr>
            <p:spPr>
              <a:xfrm>
                <a:off x="3750925" y="25655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7" name="Google Shape;3467;p226"/>
              <p:cNvCxnSpPr/>
              <p:nvPr/>
            </p:nvCxnSpPr>
            <p:spPr>
              <a:xfrm>
                <a:off x="3750925" y="27067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8" name="Google Shape;3468;p226"/>
              <p:cNvCxnSpPr/>
              <p:nvPr/>
            </p:nvCxnSpPr>
            <p:spPr>
              <a:xfrm>
                <a:off x="3750925" y="28703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9" name="Google Shape;3469;p226"/>
              <p:cNvCxnSpPr/>
              <p:nvPr/>
            </p:nvCxnSpPr>
            <p:spPr>
              <a:xfrm>
                <a:off x="3750925" y="3011500"/>
                <a:ext cx="3147000" cy="0"/>
              </a:xfrm>
              <a:prstGeom prst="straightConnector1">
                <a:avLst/>
              </a:prstGeom>
              <a:noFill/>
              <a:ln cap="flat" cmpd="sng" w="9525">
                <a:solidFill>
                  <a:schemeClr val="dk2"/>
                </a:solidFill>
                <a:prstDash val="solid"/>
                <a:round/>
                <a:headEnd len="med" w="med" type="none"/>
                <a:tailEnd len="med" w="med" type="none"/>
              </a:ln>
            </p:spPr>
          </p:cxnSp>
        </p:grpSp>
        <p:sp>
          <p:nvSpPr>
            <p:cNvPr id="3470" name="Google Shape;3470;p226"/>
            <p:cNvSpPr/>
            <p:nvPr/>
          </p:nvSpPr>
          <p:spPr>
            <a:xfrm>
              <a:off x="3379525" y="3453925"/>
              <a:ext cx="1660800" cy="997800"/>
            </a:xfrm>
            <a:prstGeom prst="re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26"/>
            <p:cNvSpPr/>
            <p:nvPr/>
          </p:nvSpPr>
          <p:spPr>
            <a:xfrm flipH="1">
              <a:off x="3939475" y="3766675"/>
              <a:ext cx="1553700" cy="372300"/>
            </a:xfrm>
            <a:prstGeom prst="homePlat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164575">
              <a:noAutofit/>
            </a:bodyPr>
            <a:lstStyle/>
            <a:p>
              <a:pPr indent="0" lvl="0" marL="0" rtl="0" algn="l">
                <a:spcBef>
                  <a:spcPts val="0"/>
                </a:spcBef>
                <a:spcAft>
                  <a:spcPts val="800"/>
                </a:spcAft>
                <a:buClr>
                  <a:schemeClr val="dk1"/>
                </a:buClr>
                <a:buSzPts val="1100"/>
                <a:buFont typeface="Arial"/>
                <a:buNone/>
              </a:pPr>
              <a:r>
                <a:rPr b="1" lang="en">
                  <a:solidFill>
                    <a:srgbClr val="FFFFFF"/>
                  </a:solidFill>
                  <a:latin typeface="Roboto"/>
                  <a:ea typeface="Roboto"/>
                  <a:cs typeface="Roboto"/>
                  <a:sym typeface="Roboto"/>
                </a:rPr>
                <a:t>Float Right</a:t>
              </a:r>
              <a:endParaRPr b="1">
                <a:solidFill>
                  <a:srgbClr val="FFFFFF"/>
                </a:solidFill>
                <a:latin typeface="Roboto"/>
                <a:ea typeface="Roboto"/>
                <a:cs typeface="Roboto"/>
                <a:sym typeface="Roboto"/>
              </a:endParaRPr>
            </a:p>
          </p:txBody>
        </p:sp>
      </p:grpSp>
      <p:sp>
        <p:nvSpPr>
          <p:cNvPr id="3472" name="Google Shape;3472;p226"/>
          <p:cNvSpPr txBox="1"/>
          <p:nvPr>
            <p:ph idx="1" type="subTitle"/>
          </p:nvPr>
        </p:nvSpPr>
        <p:spPr>
          <a:xfrm>
            <a:off x="0" y="675975"/>
            <a:ext cx="3537000" cy="2163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000"/>
              <a:t>By default, every HTML element displayed in the browser is governed by a concept called </a:t>
            </a:r>
            <a:r>
              <a:rPr b="1" lang="en" sz="2000"/>
              <a:t>flow</a:t>
            </a:r>
            <a:r>
              <a:rPr lang="en" sz="2000"/>
              <a:t>.</a:t>
            </a:r>
            <a:endParaRPr sz="2000"/>
          </a:p>
          <a:p>
            <a:pPr indent="0" lvl="0" marL="0" rtl="0" algn="l">
              <a:spcBef>
                <a:spcPts val="1200"/>
              </a:spcBef>
              <a:spcAft>
                <a:spcPts val="0"/>
              </a:spcAft>
              <a:buClr>
                <a:schemeClr val="dk1"/>
              </a:buClr>
              <a:buSzPts val="1100"/>
              <a:buFont typeface="Arial"/>
              <a:buNone/>
            </a:pPr>
            <a:r>
              <a:rPr lang="en" sz="2000"/>
              <a:t>This means that HTML elements force their adjacent elements to flow around them.</a:t>
            </a:r>
            <a:endParaRPr sz="2000"/>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6" name="Shape 3476"/>
        <p:cNvGrpSpPr/>
        <p:nvPr/>
      </p:nvGrpSpPr>
      <p:grpSpPr>
        <a:xfrm>
          <a:off x="0" y="0"/>
          <a:ext cx="0" cy="0"/>
          <a:chOff x="0" y="0"/>
          <a:chExt cx="0" cy="0"/>
        </a:xfrm>
      </p:grpSpPr>
      <p:sp>
        <p:nvSpPr>
          <p:cNvPr id="3477" name="Google Shape;3477;p227"/>
          <p:cNvSpPr/>
          <p:nvPr/>
        </p:nvSpPr>
        <p:spPr>
          <a:xfrm>
            <a:off x="-5760" y="0"/>
            <a:ext cx="9143640" cy="490050"/>
          </a:xfrm>
          <a:prstGeom prst="flowChartProcess">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8" name="Google Shape;3478;p227"/>
          <p:cNvPicPr preferRelativeResize="0"/>
          <p:nvPr/>
        </p:nvPicPr>
        <p:blipFill rotWithShape="1">
          <a:blip r:embed="rId3">
            <a:alphaModFix/>
          </a:blip>
          <a:srcRect b="0" l="0" r="0" t="0"/>
          <a:stretch/>
        </p:blipFill>
        <p:spPr>
          <a:xfrm>
            <a:off x="4432275" y="825412"/>
            <a:ext cx="3679738" cy="3105688"/>
          </a:xfrm>
          <a:prstGeom prst="rect">
            <a:avLst/>
          </a:prstGeom>
          <a:noFill/>
          <a:ln>
            <a:noFill/>
          </a:ln>
        </p:spPr>
      </p:pic>
      <p:sp>
        <p:nvSpPr>
          <p:cNvPr id="3479" name="Google Shape;3479;p2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Box Model</a:t>
            </a:r>
            <a:endParaRPr/>
          </a:p>
        </p:txBody>
      </p:sp>
      <p:sp>
        <p:nvSpPr>
          <p:cNvPr id="3480" name="Google Shape;3480;p227"/>
          <p:cNvSpPr txBox="1"/>
          <p:nvPr>
            <p:ph idx="1" type="subTitle"/>
          </p:nvPr>
        </p:nvSpPr>
        <p:spPr>
          <a:xfrm>
            <a:off x="0" y="828375"/>
            <a:ext cx="4432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400"/>
              <a:t>The CSS </a:t>
            </a:r>
            <a:r>
              <a:rPr b="1" lang="en" sz="2400"/>
              <a:t>box model</a:t>
            </a:r>
            <a:r>
              <a:rPr lang="en" sz="2400"/>
              <a:t> wraps every HTML element in a box. This box consists of padding, border, margin, and content, and allows developers to modify spacing styles.</a:t>
            </a:r>
            <a:endParaRPr sz="24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4" name="Shape 3484"/>
        <p:cNvGrpSpPr/>
        <p:nvPr/>
      </p:nvGrpSpPr>
      <p:grpSpPr>
        <a:xfrm>
          <a:off x="0" y="0"/>
          <a:ext cx="0" cy="0"/>
          <a:chOff x="0" y="0"/>
          <a:chExt cx="0" cy="0"/>
        </a:xfrm>
      </p:grpSpPr>
      <p:sp>
        <p:nvSpPr>
          <p:cNvPr id="3485" name="Google Shape;3485;p228"/>
          <p:cNvSpPr/>
          <p:nvPr/>
        </p:nvSpPr>
        <p:spPr>
          <a:xfrm>
            <a:off x="-5760" y="0"/>
            <a:ext cx="9143640" cy="490050"/>
          </a:xfrm>
          <a:prstGeom prst="flowChartProcess">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6" name="Google Shape;3486;p228"/>
          <p:cNvPicPr preferRelativeResize="0"/>
          <p:nvPr/>
        </p:nvPicPr>
        <p:blipFill rotWithShape="1">
          <a:blip r:embed="rId3">
            <a:alphaModFix/>
          </a:blip>
          <a:srcRect b="0" l="0" r="0" t="0"/>
          <a:stretch/>
        </p:blipFill>
        <p:spPr>
          <a:xfrm>
            <a:off x="440225" y="1520250"/>
            <a:ext cx="3990300" cy="3247776"/>
          </a:xfrm>
          <a:prstGeom prst="rect">
            <a:avLst/>
          </a:prstGeom>
          <a:noFill/>
          <a:ln>
            <a:noFill/>
          </a:ln>
        </p:spPr>
      </p:pic>
      <p:sp>
        <p:nvSpPr>
          <p:cNvPr id="3487" name="Google Shape;3487;p2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CSS Positioning</a:t>
            </a:r>
            <a:endParaRPr/>
          </a:p>
        </p:txBody>
      </p:sp>
      <p:sp>
        <p:nvSpPr>
          <p:cNvPr id="3488" name="Google Shape;3488;p2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orient our HTML elements in relation to space with CSS positioning (static, relative, fixed, absolute).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3" name="Shape 3193"/>
        <p:cNvGrpSpPr/>
        <p:nvPr/>
      </p:nvGrpSpPr>
      <p:grpSpPr>
        <a:xfrm>
          <a:off x="0" y="0"/>
          <a:ext cx="0" cy="0"/>
          <a:chOff x="0" y="0"/>
          <a:chExt cx="0" cy="0"/>
        </a:xfrm>
      </p:grpSpPr>
      <p:pic>
        <p:nvPicPr>
          <p:cNvPr id="3194" name="Google Shape;3194;p20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95" name="Google Shape;3195;p202"/>
          <p:cNvSpPr/>
          <p:nvPr/>
        </p:nvSpPr>
        <p:spPr>
          <a:xfrm>
            <a:off x="258959" y="2743200"/>
            <a:ext cx="8534160" cy="5140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3196" name="Google Shape;3196;p2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Checking 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197" name="Google Shape;3197;p2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How’s it going?</a:t>
            </a:r>
            <a:endParaRPr b="1"/>
          </a:p>
        </p:txBody>
      </p:sp>
      <p:cxnSp>
        <p:nvCxnSpPr>
          <p:cNvPr id="3198" name="Google Shape;3198;p2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2" name="Shape 3492"/>
        <p:cNvGrpSpPr/>
        <p:nvPr/>
      </p:nvGrpSpPr>
      <p:grpSpPr>
        <a:xfrm>
          <a:off x="0" y="0"/>
          <a:ext cx="0" cy="0"/>
          <a:chOff x="0" y="0"/>
          <a:chExt cx="0" cy="0"/>
        </a:xfrm>
      </p:grpSpPr>
      <p:sp>
        <p:nvSpPr>
          <p:cNvPr id="3493" name="Google Shape;3493;p2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Resources</a:t>
            </a:r>
            <a:endParaRPr/>
          </a:p>
        </p:txBody>
      </p:sp>
      <p:sp>
        <p:nvSpPr>
          <p:cNvPr id="3494" name="Google Shape;3494;p2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3495" name="Google Shape;3495;p229"/>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3"/>
              </a:rPr>
              <a:t>developer.mozilla.org/en-US</a:t>
            </a:r>
            <a:endParaRPr>
              <a:solidFill>
                <a:srgbClr val="0000FF"/>
              </a:solidFill>
            </a:endParaRPr>
          </a:p>
        </p:txBody>
      </p:sp>
      <p:sp>
        <p:nvSpPr>
          <p:cNvPr id="3496" name="Google Shape;3496;p229"/>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4"/>
              </a:rPr>
              <a:t>cssnewbie.com</a:t>
            </a:r>
            <a:endParaRPr>
              <a:solidFill>
                <a:srgbClr val="0000FF"/>
              </a:solidFill>
            </a:endParaRPr>
          </a:p>
        </p:txBody>
      </p:sp>
      <p:sp>
        <p:nvSpPr>
          <p:cNvPr id="3497" name="Google Shape;3497;p229"/>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5"/>
              </a:rPr>
              <a:t>smashingmagazine.com</a:t>
            </a:r>
            <a:endParaRPr>
              <a:solidFill>
                <a:srgbClr val="0000FF"/>
              </a:solidFill>
            </a:endParaRPr>
          </a:p>
        </p:txBody>
      </p:sp>
      <p:sp>
        <p:nvSpPr>
          <p:cNvPr id="3498" name="Google Shape;3498;p229"/>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6"/>
              </a:rPr>
              <a:t>sitepoint.com/community</a:t>
            </a:r>
            <a:endParaRPr>
              <a:solidFill>
                <a:srgbClr val="0000FF"/>
              </a:solidFill>
            </a:endParaRPr>
          </a:p>
        </p:txBody>
      </p:sp>
      <p:sp>
        <p:nvSpPr>
          <p:cNvPr id="3499" name="Google Shape;3499;p229"/>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7"/>
              </a:rPr>
              <a:t>designshack.net</a:t>
            </a:r>
            <a:endParaRPr>
              <a:solidFill>
                <a:srgbClr val="0000FF"/>
              </a:solidFill>
            </a:endParaRPr>
          </a:p>
        </p:txBody>
      </p:sp>
      <p:sp>
        <p:nvSpPr>
          <p:cNvPr id="3500" name="Google Shape;3500;p229"/>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8"/>
              </a:rPr>
              <a:t>css-tricks.com</a:t>
            </a:r>
            <a:endParaRPr>
              <a:solidFill>
                <a:srgbClr val="0000FF"/>
              </a:solidFill>
            </a:endParaRPr>
          </a:p>
        </p:txBody>
      </p:sp>
      <p:sp>
        <p:nvSpPr>
          <p:cNvPr id="3501" name="Google Shape;3501;p229"/>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9"/>
              </a:rPr>
              <a:t>stackoverflow.com</a:t>
            </a:r>
            <a:endParaRPr>
              <a:solidFill>
                <a:srgbClr val="0000FF"/>
              </a:solidFill>
            </a:endParaRPr>
          </a:p>
        </p:txBody>
      </p:sp>
      <p:sp>
        <p:nvSpPr>
          <p:cNvPr id="3502" name="Google Shape;3502;p229"/>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10"/>
              </a:rPr>
              <a:t>w3schools.com</a:t>
            </a:r>
            <a:endParaRPr>
              <a:solidFill>
                <a:srgbClr val="0000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6" name="Shape 3506"/>
        <p:cNvGrpSpPr/>
        <p:nvPr/>
      </p:nvGrpSpPr>
      <p:grpSpPr>
        <a:xfrm>
          <a:off x="0" y="0"/>
          <a:ext cx="0" cy="0"/>
          <a:chOff x="0" y="0"/>
          <a:chExt cx="0" cy="0"/>
        </a:xfrm>
      </p:grpSpPr>
      <p:sp>
        <p:nvSpPr>
          <p:cNvPr id="3507" name="Google Shape;3507;p230"/>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General Questions/Issues?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1" name="Shape 3511"/>
        <p:cNvGrpSpPr/>
        <p:nvPr/>
      </p:nvGrpSpPr>
      <p:grpSpPr>
        <a:xfrm>
          <a:off x="0" y="0"/>
          <a:ext cx="0" cy="0"/>
          <a:chOff x="0" y="0"/>
          <a:chExt cx="0" cy="0"/>
        </a:xfrm>
      </p:grpSpPr>
      <p:sp>
        <p:nvSpPr>
          <p:cNvPr id="3512" name="Google Shape;3512;p23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Double-Take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6" name="Shape 3516"/>
        <p:cNvGrpSpPr/>
        <p:nvPr/>
      </p:nvGrpSpPr>
      <p:grpSpPr>
        <a:xfrm>
          <a:off x="0" y="0"/>
          <a:ext cx="0" cy="0"/>
          <a:chOff x="0" y="0"/>
          <a:chExt cx="0" cy="0"/>
        </a:xfrm>
      </p:grpSpPr>
      <p:sp>
        <p:nvSpPr>
          <p:cNvPr id="3517" name="Google Shape;3517;p232"/>
          <p:cNvSpPr/>
          <p:nvPr/>
        </p:nvSpPr>
        <p:spPr>
          <a:xfrm>
            <a:off x="-5760" y="0"/>
            <a:ext cx="9143640" cy="490050"/>
          </a:xfrm>
          <a:prstGeom prst="flowChartProcess">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u="sng">
                <a:solidFill>
                  <a:schemeClr val="hlink"/>
                </a:solidFill>
                <a:hlinkClick r:id="rId3"/>
              </a:rPr>
              <a:t>stackoverflow.com</a:t>
            </a:r>
            <a:endParaRPr/>
          </a:p>
        </p:txBody>
      </p:sp>
      <p:sp>
        <p:nvSpPr>
          <p:cNvPr id="3519" name="Google Shape;3519;p2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Divs and Sections</a:t>
            </a:r>
            <a:endParaRPr/>
          </a:p>
        </p:txBody>
      </p:sp>
      <p:sp>
        <p:nvSpPr>
          <p:cNvPr id="3520" name="Google Shape;3520;p232"/>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What is the difference between </a:t>
            </a:r>
            <a:r>
              <a:rPr lang="en" sz="1500">
                <a:solidFill>
                  <a:srgbClr val="FFFFFF"/>
                </a:solidFill>
                <a:highlight>
                  <a:srgbClr val="000000"/>
                </a:highlight>
                <a:latin typeface="Inconsolata"/>
                <a:ea typeface="Inconsolata"/>
                <a:cs typeface="Inconsolata"/>
                <a:sym typeface="Inconsolata"/>
              </a:rPr>
              <a:t>&lt;section&gt;</a:t>
            </a:r>
            <a:r>
              <a:rPr lang="en" sz="1500"/>
              <a:t> and </a:t>
            </a:r>
            <a:r>
              <a:rPr lang="en" sz="1500">
                <a:solidFill>
                  <a:srgbClr val="FFFFFF"/>
                </a:solidFill>
                <a:highlight>
                  <a:srgbClr val="000000"/>
                </a:highlight>
                <a:latin typeface="Inconsolata"/>
                <a:ea typeface="Inconsolata"/>
                <a:cs typeface="Inconsolata"/>
                <a:sym typeface="Inconsolata"/>
              </a:rPr>
              <a:t>&lt;div&gt;</a:t>
            </a:r>
            <a:r>
              <a:rPr lang="en" sz="1500"/>
              <a:t>?</a:t>
            </a:r>
            <a:endParaRPr sz="1500"/>
          </a:p>
        </p:txBody>
      </p:sp>
      <p:sp>
        <p:nvSpPr>
          <p:cNvPr id="3521" name="Google Shape;3521;p232"/>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What is the purpose of new HTML5 elements like </a:t>
            </a:r>
            <a:r>
              <a:rPr lang="en" sz="1500">
                <a:solidFill>
                  <a:schemeClr val="dk1"/>
                </a:solidFill>
              </a:rPr>
              <a:t> </a:t>
            </a:r>
            <a:r>
              <a:rPr lang="en" sz="1500">
                <a:solidFill>
                  <a:srgbClr val="FFFFFF"/>
                </a:solidFill>
                <a:highlight>
                  <a:srgbClr val="000000"/>
                </a:highlight>
                <a:latin typeface="Inconsolata"/>
                <a:ea typeface="Inconsolata"/>
                <a:cs typeface="Inconsolata"/>
                <a:sym typeface="Inconsolata"/>
              </a:rPr>
              <a:t>&lt;section&gt;</a:t>
            </a:r>
            <a:r>
              <a:rPr lang="en" sz="1500"/>
              <a:t> and </a:t>
            </a:r>
            <a:r>
              <a:rPr lang="en" sz="1500">
                <a:solidFill>
                  <a:srgbClr val="FFFFFF"/>
                </a:solidFill>
                <a:highlight>
                  <a:srgbClr val="000000"/>
                </a:highlight>
                <a:latin typeface="Inconsolata"/>
                <a:ea typeface="Inconsolata"/>
                <a:cs typeface="Inconsolata"/>
                <a:sym typeface="Inconsolata"/>
              </a:rPr>
              <a:t>&lt;article&gt;</a:t>
            </a:r>
            <a:r>
              <a:rPr lang="en" sz="1500"/>
              <a:t>?</a:t>
            </a:r>
            <a:endParaRPr sz="1500"/>
          </a:p>
        </p:txBody>
      </p:sp>
      <p:sp>
        <p:nvSpPr>
          <p:cNvPr id="3522" name="Google Shape;3522;p232"/>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Why would you use an HTML5 semantic tag instead of </a:t>
            </a:r>
            <a:r>
              <a:rPr lang="en" sz="1500">
                <a:solidFill>
                  <a:srgbClr val="FFFFFF"/>
                </a:solidFill>
                <a:highlight>
                  <a:srgbClr val="000000"/>
                </a:highlight>
                <a:latin typeface="Inconsolata"/>
                <a:ea typeface="Inconsolata"/>
                <a:cs typeface="Inconsolata"/>
                <a:sym typeface="Inconsolata"/>
              </a:rPr>
              <a:t>&lt;div&gt;</a:t>
            </a:r>
            <a:r>
              <a:rPr lang="en" sz="1500">
                <a:solidFill>
                  <a:schemeClr val="dk1"/>
                </a:solidFill>
              </a:rPr>
              <a:t>?</a:t>
            </a:r>
            <a:endParaRPr sz="1500"/>
          </a:p>
        </p:txBody>
      </p:sp>
      <p:sp>
        <p:nvSpPr>
          <p:cNvPr id="3523" name="Google Shape;3523;p232"/>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When do you use a </a:t>
            </a:r>
            <a:r>
              <a:rPr lang="en" sz="1500">
                <a:latin typeface="Inconsolata"/>
                <a:ea typeface="Inconsolata"/>
                <a:cs typeface="Inconsolata"/>
                <a:sym typeface="Inconsolata"/>
              </a:rPr>
              <a:t>&lt;div&gt;</a:t>
            </a:r>
            <a:r>
              <a:rPr lang="en" sz="1500"/>
              <a:t> element, and when do you use a </a:t>
            </a:r>
            <a:r>
              <a:rPr lang="en" sz="1500">
                <a:solidFill>
                  <a:srgbClr val="FFFFFF"/>
                </a:solidFill>
                <a:highlight>
                  <a:srgbClr val="000000"/>
                </a:highlight>
                <a:latin typeface="Inconsolata"/>
                <a:ea typeface="Inconsolata"/>
                <a:cs typeface="Inconsolata"/>
                <a:sym typeface="Inconsolata"/>
              </a:rPr>
              <a:t>&lt;section&gt;</a:t>
            </a:r>
            <a:r>
              <a:rPr lang="en" sz="1500"/>
              <a:t> element?</a:t>
            </a:r>
            <a:endParaRPr sz="1500"/>
          </a:p>
        </p:txBody>
      </p:sp>
      <p:sp>
        <p:nvSpPr>
          <p:cNvPr id="3524" name="Google Shape;3524;p232"/>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Which should you use for semantic markup and page layout: </a:t>
            </a:r>
            <a:r>
              <a:rPr lang="en" sz="1500">
                <a:solidFill>
                  <a:srgbClr val="FFFFFF"/>
                </a:solidFill>
                <a:highlight>
                  <a:srgbClr val="000000"/>
                </a:highlight>
                <a:latin typeface="Inconsolata"/>
                <a:ea typeface="Inconsolata"/>
                <a:cs typeface="Inconsolata"/>
                <a:sym typeface="Inconsolata"/>
              </a:rPr>
              <a:t>&lt;section&gt;</a:t>
            </a:r>
            <a:r>
              <a:rPr lang="en" sz="1500"/>
              <a:t> or </a:t>
            </a:r>
            <a:r>
              <a:rPr lang="en" sz="1500">
                <a:solidFill>
                  <a:srgbClr val="FFFFFF"/>
                </a:solidFill>
                <a:highlight>
                  <a:srgbClr val="000000"/>
                </a:highlight>
                <a:latin typeface="Inconsolata"/>
                <a:ea typeface="Inconsolata"/>
                <a:cs typeface="Inconsolata"/>
                <a:sym typeface="Inconsolata"/>
              </a:rPr>
              <a:t>&lt;div&gt;</a:t>
            </a:r>
            <a:r>
              <a:rPr lang="en" sz="1500"/>
              <a:t>?</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8" name="Shape 3528"/>
        <p:cNvGrpSpPr/>
        <p:nvPr/>
      </p:nvGrpSpPr>
      <p:grpSpPr>
        <a:xfrm>
          <a:off x="0" y="0"/>
          <a:ext cx="0" cy="0"/>
          <a:chOff x="0" y="0"/>
          <a:chExt cx="0" cy="0"/>
        </a:xfrm>
      </p:grpSpPr>
      <p:sp>
        <p:nvSpPr>
          <p:cNvPr id="3529" name="Google Shape;3529;p233"/>
          <p:cNvSpPr/>
          <p:nvPr/>
        </p:nvSpPr>
        <p:spPr>
          <a:xfrm>
            <a:off x="448775" y="1227425"/>
            <a:ext cx="3747600" cy="3580200"/>
          </a:xfrm>
          <a:prstGeom prst="rect">
            <a:avLst/>
          </a:prstGeom>
          <a:solidFill>
            <a:srgbClr val="EFEFEF"/>
          </a:solidFill>
          <a:ln>
            <a:noFill/>
          </a:ln>
        </p:spPr>
        <p:txBody>
          <a:bodyPr anchorCtr="0" anchor="t" bIns="91425" lIns="91425" spcFirstLastPara="1" rIns="91425" wrap="square" tIns="45700">
            <a:noAutofit/>
          </a:bodyPr>
          <a:lstStyle/>
          <a:p>
            <a:pPr indent="0" lvl="0" marL="0" rtl="0" algn="l">
              <a:spcBef>
                <a:spcPts val="0"/>
              </a:spcBef>
              <a:spcAft>
                <a:spcPts val="200"/>
              </a:spcAft>
              <a:buClr>
                <a:schemeClr val="dk1"/>
              </a:buClr>
              <a:buSzPts val="1100"/>
              <a:buFont typeface="Arial"/>
              <a:buNone/>
            </a:pPr>
            <a:r>
              <a:rPr lang="en" sz="1200">
                <a:solidFill>
                  <a:schemeClr val="dk1"/>
                </a:solidFill>
                <a:latin typeface="Inconsolata"/>
                <a:ea typeface="Inconsolata"/>
                <a:cs typeface="Inconsolata"/>
                <a:sym typeface="Inconsolata"/>
              </a:rPr>
              <a:t>Page</a:t>
            </a:r>
            <a:endParaRPr>
              <a:solidFill>
                <a:schemeClr val="dk1"/>
              </a:solidFill>
            </a:endParaRPr>
          </a:p>
        </p:txBody>
      </p:sp>
      <p:sp>
        <p:nvSpPr>
          <p:cNvPr id="3530" name="Google Shape;3530;p2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Divs and Sections</a:t>
            </a:r>
            <a:endParaRPr/>
          </a:p>
        </p:txBody>
      </p:sp>
      <p:sp>
        <p:nvSpPr>
          <p:cNvPr id="3531" name="Google Shape;3531;p2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All web layouts are made up of containers, traditionally called </a:t>
            </a:r>
            <a:r>
              <a:rPr b="1" lang="en"/>
              <a:t>divs</a:t>
            </a:r>
            <a:r>
              <a:rPr lang="en"/>
              <a:t>.</a:t>
            </a:r>
            <a:endParaRPr/>
          </a:p>
        </p:txBody>
      </p:sp>
      <p:graphicFrame>
        <p:nvGraphicFramePr>
          <p:cNvPr id="3532" name="Google Shape;3532;p233"/>
          <p:cNvGraphicFramePr/>
          <p:nvPr/>
        </p:nvGraphicFramePr>
        <p:xfrm>
          <a:off x="649125" y="1558588"/>
          <a:ext cx="3000000" cy="3000000"/>
        </p:xfrm>
        <a:graphic>
          <a:graphicData uri="http://schemas.openxmlformats.org/drawingml/2006/table">
            <a:tbl>
              <a:tblPr>
                <a:noFill/>
                <a:tableStyleId>{98869891-6798-4C33-B9F2-A16F9BA87698}</a:tableStyleId>
              </a:tblPr>
              <a:tblGrid>
                <a:gridCol w="1963400"/>
                <a:gridCol w="1349600"/>
              </a:tblGrid>
              <a:tr h="327275">
                <a:tc gridSpan="2">
                  <a:txBody>
                    <a:bodyPr/>
                    <a:lstStyle/>
                    <a:p>
                      <a:pPr indent="0" lvl="0" marL="0" rtl="0" algn="l">
                        <a:spcBef>
                          <a:spcPts val="0"/>
                        </a:spcBef>
                        <a:spcAft>
                          <a:spcPts val="200"/>
                        </a:spcAft>
                        <a:buNone/>
                      </a:pPr>
                      <a:r>
                        <a:rPr lang="en" sz="1200">
                          <a:latin typeface="Inconsolata"/>
                          <a:ea typeface="Inconsolata"/>
                          <a:cs typeface="Inconsolata"/>
                          <a:sym typeface="Inconsolata"/>
                        </a:rPr>
                        <a:t>Header</a:t>
                      </a:r>
                      <a:endParaRPr sz="1200">
                        <a:latin typeface="Inconsolata"/>
                        <a:ea typeface="Inconsolata"/>
                        <a:cs typeface="Inconsolata"/>
                        <a:sym typeface="Inconsolata"/>
                      </a:endParaRPr>
                    </a:p>
                  </a:txBody>
                  <a:tcPr marT="0" marB="0" marR="182875" marL="182875" anchor="ctr">
                    <a:lnL cap="flat" cmpd="sng" w="76200">
                      <a:solidFill>
                        <a:srgbClr val="FFFF00"/>
                      </a:solidFill>
                      <a:prstDash val="solid"/>
                      <a:round/>
                      <a:headEnd len="sm" w="sm" type="none"/>
                      <a:tailEnd len="sm" w="sm" type="none"/>
                    </a:lnL>
                    <a:lnR cap="flat" cmpd="sng" w="76200">
                      <a:solidFill>
                        <a:srgbClr val="FFFF00"/>
                      </a:solidFill>
                      <a:prstDash val="solid"/>
                      <a:round/>
                      <a:headEnd len="sm" w="sm" type="none"/>
                      <a:tailEnd len="sm" w="sm" type="none"/>
                    </a:lnR>
                    <a:lnT cap="flat" cmpd="sng" w="76200">
                      <a:solidFill>
                        <a:srgbClr val="FFFF00"/>
                      </a:solidFill>
                      <a:prstDash val="solid"/>
                      <a:round/>
                      <a:headEnd len="sm" w="sm" type="none"/>
                      <a:tailEnd len="sm" w="sm" type="none"/>
                    </a:lnT>
                    <a:lnB cap="flat" cmpd="sng" w="76200">
                      <a:solidFill>
                        <a:srgbClr val="FFFF00"/>
                      </a:solidFill>
                      <a:prstDash val="solid"/>
                      <a:round/>
                      <a:headEnd len="sm" w="sm" type="none"/>
                      <a:tailEnd len="sm" w="sm" type="none"/>
                    </a:lnB>
                    <a:solidFill>
                      <a:srgbClr val="FFFF00"/>
                    </a:solidFill>
                  </a:tcPr>
                </a:tc>
                <a:tc hMerge="1"/>
              </a:tr>
              <a:tr h="327275">
                <a:tc gridSpan="2">
                  <a:txBody>
                    <a:bodyPr/>
                    <a:lstStyle/>
                    <a:p>
                      <a:pPr indent="0" lvl="0" marL="0" rtl="0" algn="l">
                        <a:spcBef>
                          <a:spcPts val="0"/>
                        </a:spcBef>
                        <a:spcAft>
                          <a:spcPts val="200"/>
                        </a:spcAft>
                        <a:buNone/>
                      </a:pPr>
                      <a:r>
                        <a:rPr lang="en" sz="1200">
                          <a:latin typeface="Inconsolata"/>
                          <a:ea typeface="Inconsolata"/>
                          <a:cs typeface="Inconsolata"/>
                          <a:sym typeface="Inconsolata"/>
                        </a:rPr>
                        <a:t>Content</a:t>
                      </a:r>
                      <a:endParaRPr sz="1200">
                        <a:latin typeface="Inconsolata"/>
                        <a:ea typeface="Inconsolata"/>
                        <a:cs typeface="Inconsolata"/>
                        <a:sym typeface="Inconsolata"/>
                      </a:endParaRPr>
                    </a:p>
                  </a:txBody>
                  <a:tcPr marT="0" marB="0" marR="182875" marL="182875" anchor="ctr">
                    <a:lnL cap="flat" cmpd="sng" w="76200">
                      <a:solidFill>
                        <a:srgbClr val="00FFFF"/>
                      </a:solidFill>
                      <a:prstDash val="solid"/>
                      <a:round/>
                      <a:headEnd len="sm" w="sm" type="none"/>
                      <a:tailEnd len="sm" w="sm" type="none"/>
                    </a:lnL>
                    <a:lnR cap="flat" cmpd="sng" w="76200">
                      <a:solidFill>
                        <a:srgbClr val="00FFFF"/>
                      </a:solidFill>
                      <a:prstDash val="solid"/>
                      <a:round/>
                      <a:headEnd len="sm" w="sm" type="none"/>
                      <a:tailEnd len="sm" w="sm" type="none"/>
                    </a:lnR>
                    <a:lnT cap="flat" cmpd="sng" w="76200">
                      <a:solidFill>
                        <a:srgbClr val="FFFF00"/>
                      </a:solidFill>
                      <a:prstDash val="solid"/>
                      <a:round/>
                      <a:headEnd len="sm" w="sm" type="none"/>
                      <a:tailEnd len="sm" w="sm" type="none"/>
                    </a:lnT>
                    <a:lnB cap="flat" cmpd="sng" w="76200">
                      <a:solidFill>
                        <a:srgbClr val="00FFFF"/>
                      </a:solidFill>
                      <a:prstDash val="solid"/>
                      <a:round/>
                      <a:headEnd len="sm" w="sm" type="none"/>
                      <a:tailEnd len="sm" w="sm" type="none"/>
                    </a:lnB>
                    <a:solidFill>
                      <a:srgbClr val="00FFFF"/>
                    </a:solidFill>
                  </a:tcPr>
                </a:tc>
                <a:tc hMerge="1"/>
              </a:tr>
              <a:tr h="723050">
                <a:tc>
                  <a:txBody>
                    <a:bodyPr/>
                    <a:lstStyle/>
                    <a:p>
                      <a:pPr indent="0" lvl="0" marL="0" rtl="0" algn="l">
                        <a:spcBef>
                          <a:spcPts val="0"/>
                        </a:spcBef>
                        <a:spcAft>
                          <a:spcPts val="200"/>
                        </a:spcAft>
                        <a:buNone/>
                      </a:pPr>
                      <a:r>
                        <a:rPr lang="en" sz="1200">
                          <a:latin typeface="Inconsolata"/>
                          <a:ea typeface="Inconsolata"/>
                          <a:cs typeface="Inconsolata"/>
                          <a:sym typeface="Inconsolata"/>
                        </a:rPr>
                        <a:t>Entry</a:t>
                      </a:r>
                      <a:endParaRPr sz="1200">
                        <a:latin typeface="Inconsolata"/>
                        <a:ea typeface="Inconsolata"/>
                        <a:cs typeface="Inconsolata"/>
                        <a:sym typeface="Inconsolata"/>
                      </a:endParaRPr>
                    </a:p>
                  </a:txBody>
                  <a:tcPr marT="182875" marB="0" marR="182875" marL="182875">
                    <a:lnL cap="flat" cmpd="sng" w="76200">
                      <a:solidFill>
                        <a:srgbClr val="00FFFF"/>
                      </a:solidFill>
                      <a:prstDash val="solid"/>
                      <a:round/>
                      <a:headEnd len="sm" w="sm" type="none"/>
                      <a:tailEnd len="sm" w="sm" type="none"/>
                    </a:lnL>
                    <a:lnR cap="flat" cmpd="sng" w="76200">
                      <a:solidFill>
                        <a:srgbClr val="00FFFF"/>
                      </a:solidFill>
                      <a:prstDash val="solid"/>
                      <a:round/>
                      <a:headEnd len="sm" w="sm" type="none"/>
                      <a:tailEnd len="sm" w="sm" type="none"/>
                    </a:lnR>
                    <a:lnT cap="flat" cmpd="sng" w="76200">
                      <a:solidFill>
                        <a:srgbClr val="00FFFF"/>
                      </a:solidFill>
                      <a:prstDash val="solid"/>
                      <a:round/>
                      <a:headEnd len="sm" w="sm" type="none"/>
                      <a:tailEnd len="sm" w="sm" type="none"/>
                    </a:lnT>
                    <a:lnB cap="flat" cmpd="sng" w="76200">
                      <a:solidFill>
                        <a:srgbClr val="00FFFF"/>
                      </a:solidFill>
                      <a:prstDash val="solid"/>
                      <a:round/>
                      <a:headEnd len="sm" w="sm" type="none"/>
                      <a:tailEnd len="sm" w="sm" type="none"/>
                    </a:lnB>
                    <a:solidFill>
                      <a:srgbClr val="FFFFFF"/>
                    </a:solidFill>
                  </a:tcPr>
                </a:tc>
                <a:tc rowSpan="3">
                  <a:txBody>
                    <a:bodyPr/>
                    <a:lstStyle/>
                    <a:p>
                      <a:pPr indent="0" lvl="0" marL="0" rtl="0" algn="l">
                        <a:spcBef>
                          <a:spcPts val="0"/>
                        </a:spcBef>
                        <a:spcAft>
                          <a:spcPts val="200"/>
                        </a:spcAft>
                        <a:buNone/>
                      </a:pPr>
                      <a:r>
                        <a:rPr lang="en" sz="1200">
                          <a:latin typeface="Inconsolata"/>
                          <a:ea typeface="Inconsolata"/>
                          <a:cs typeface="Inconsolata"/>
                          <a:sym typeface="Inconsolata"/>
                        </a:rPr>
                        <a:t>Sidebar</a:t>
                      </a:r>
                      <a:endParaRPr/>
                    </a:p>
                  </a:txBody>
                  <a:tcPr marT="182875" marB="0" marR="182875" marL="182875">
                    <a:lnL cap="flat" cmpd="sng" w="76200">
                      <a:solidFill>
                        <a:srgbClr val="00FFFF"/>
                      </a:solidFill>
                      <a:prstDash val="solid"/>
                      <a:round/>
                      <a:headEnd len="sm" w="sm" type="none"/>
                      <a:tailEnd len="sm" w="sm" type="none"/>
                    </a:lnL>
                    <a:lnR cap="flat" cmpd="sng" w="76200">
                      <a:solidFill>
                        <a:srgbClr val="00FFFF"/>
                      </a:solidFill>
                      <a:prstDash val="solid"/>
                      <a:round/>
                      <a:headEnd len="sm" w="sm" type="none"/>
                      <a:tailEnd len="sm" w="sm" type="none"/>
                    </a:lnR>
                    <a:lnT cap="flat" cmpd="sng" w="76200">
                      <a:solidFill>
                        <a:srgbClr val="00FFFF"/>
                      </a:solidFill>
                      <a:prstDash val="solid"/>
                      <a:round/>
                      <a:headEnd len="sm" w="sm" type="none"/>
                      <a:tailEnd len="sm" w="sm" type="none"/>
                    </a:lnT>
                    <a:lnB cap="flat" cmpd="sng" w="76200">
                      <a:solidFill>
                        <a:srgbClr val="00FFFF"/>
                      </a:solidFill>
                      <a:prstDash val="solid"/>
                      <a:round/>
                      <a:headEnd len="sm" w="sm" type="none"/>
                      <a:tailEnd len="sm" w="sm" type="none"/>
                    </a:lnB>
                    <a:solidFill>
                      <a:srgbClr val="FFFFFF"/>
                    </a:solidFill>
                  </a:tcPr>
                </a:tc>
              </a:tr>
              <a:tr h="723050">
                <a:tc>
                  <a:txBody>
                    <a:bodyPr/>
                    <a:lstStyle/>
                    <a:p>
                      <a:pPr indent="0" lvl="0" marL="0" rtl="0" algn="l">
                        <a:spcBef>
                          <a:spcPts val="0"/>
                        </a:spcBef>
                        <a:spcAft>
                          <a:spcPts val="200"/>
                        </a:spcAft>
                        <a:buNone/>
                      </a:pPr>
                      <a:r>
                        <a:rPr lang="en" sz="1200">
                          <a:solidFill>
                            <a:schemeClr val="dk1"/>
                          </a:solidFill>
                          <a:latin typeface="Inconsolata"/>
                          <a:ea typeface="Inconsolata"/>
                          <a:cs typeface="Inconsolata"/>
                          <a:sym typeface="Inconsolata"/>
                        </a:rPr>
                        <a:t>Entry</a:t>
                      </a:r>
                      <a:endParaRPr sz="1200">
                        <a:latin typeface="Inconsolata"/>
                        <a:ea typeface="Inconsolata"/>
                        <a:cs typeface="Inconsolata"/>
                        <a:sym typeface="Inconsolata"/>
                      </a:endParaRPr>
                    </a:p>
                  </a:txBody>
                  <a:tcPr marT="182875" marB="0" marR="182875" marL="182875">
                    <a:lnL cap="flat" cmpd="sng" w="76200">
                      <a:solidFill>
                        <a:srgbClr val="00FFFF"/>
                      </a:solidFill>
                      <a:prstDash val="solid"/>
                      <a:round/>
                      <a:headEnd len="sm" w="sm" type="none"/>
                      <a:tailEnd len="sm" w="sm" type="none"/>
                    </a:lnL>
                    <a:lnR cap="flat" cmpd="sng" w="76200">
                      <a:solidFill>
                        <a:srgbClr val="00FFFF"/>
                      </a:solidFill>
                      <a:prstDash val="solid"/>
                      <a:round/>
                      <a:headEnd len="sm" w="sm" type="none"/>
                      <a:tailEnd len="sm" w="sm" type="none"/>
                    </a:lnR>
                    <a:lnT cap="flat" cmpd="sng" w="76200">
                      <a:solidFill>
                        <a:srgbClr val="00FFFF"/>
                      </a:solidFill>
                      <a:prstDash val="solid"/>
                      <a:round/>
                      <a:headEnd len="sm" w="sm" type="none"/>
                      <a:tailEnd len="sm" w="sm" type="none"/>
                    </a:lnT>
                    <a:lnB cap="flat" cmpd="sng" w="76200">
                      <a:solidFill>
                        <a:srgbClr val="00FFFF"/>
                      </a:solidFill>
                      <a:prstDash val="solid"/>
                      <a:round/>
                      <a:headEnd len="sm" w="sm" type="none"/>
                      <a:tailEnd len="sm" w="sm" type="none"/>
                    </a:lnB>
                    <a:solidFill>
                      <a:srgbClr val="FFFFFF"/>
                    </a:solidFill>
                  </a:tcPr>
                </a:tc>
                <a:tc vMerge="1"/>
              </a:tr>
              <a:tr h="723050">
                <a:tc>
                  <a:txBody>
                    <a:bodyPr/>
                    <a:lstStyle/>
                    <a:p>
                      <a:pPr indent="0" lvl="0" marL="0" rtl="0" algn="l">
                        <a:spcBef>
                          <a:spcPts val="0"/>
                        </a:spcBef>
                        <a:spcAft>
                          <a:spcPts val="0"/>
                        </a:spcAft>
                        <a:buNone/>
                      </a:pPr>
                      <a:r>
                        <a:rPr lang="en" sz="1200">
                          <a:solidFill>
                            <a:schemeClr val="dk1"/>
                          </a:solidFill>
                          <a:latin typeface="Inconsolata"/>
                          <a:ea typeface="Inconsolata"/>
                          <a:cs typeface="Inconsolata"/>
                          <a:sym typeface="Inconsolata"/>
                        </a:rPr>
                        <a:t>Entry</a:t>
                      </a:r>
                      <a:endParaRPr sz="1200">
                        <a:solidFill>
                          <a:schemeClr val="dk1"/>
                        </a:solidFill>
                        <a:latin typeface="Inconsolata"/>
                        <a:ea typeface="Inconsolata"/>
                        <a:cs typeface="Inconsolata"/>
                        <a:sym typeface="Inconsolata"/>
                      </a:endParaRPr>
                    </a:p>
                    <a:p>
                      <a:pPr indent="0" lvl="0" marL="0" rtl="0" algn="l">
                        <a:spcBef>
                          <a:spcPts val="200"/>
                        </a:spcBef>
                        <a:spcAft>
                          <a:spcPts val="200"/>
                        </a:spcAft>
                        <a:buNone/>
                      </a:pPr>
                      <a:r>
                        <a:t/>
                      </a:r>
                      <a:endParaRPr sz="1200">
                        <a:latin typeface="Inconsolata"/>
                        <a:ea typeface="Inconsolata"/>
                        <a:cs typeface="Inconsolata"/>
                        <a:sym typeface="Inconsolata"/>
                      </a:endParaRPr>
                    </a:p>
                  </a:txBody>
                  <a:tcPr marT="182875" marB="0" marR="182875" marL="182875">
                    <a:lnL cap="flat" cmpd="sng" w="76200">
                      <a:solidFill>
                        <a:srgbClr val="00FFFF"/>
                      </a:solidFill>
                      <a:prstDash val="solid"/>
                      <a:round/>
                      <a:headEnd len="sm" w="sm" type="none"/>
                      <a:tailEnd len="sm" w="sm" type="none"/>
                    </a:lnL>
                    <a:lnR cap="flat" cmpd="sng" w="76200">
                      <a:solidFill>
                        <a:srgbClr val="00FFFF"/>
                      </a:solidFill>
                      <a:prstDash val="solid"/>
                      <a:round/>
                      <a:headEnd len="sm" w="sm" type="none"/>
                      <a:tailEnd len="sm" w="sm" type="none"/>
                    </a:lnR>
                    <a:lnT cap="flat" cmpd="sng" w="76200">
                      <a:solidFill>
                        <a:srgbClr val="00FFFF"/>
                      </a:solidFill>
                      <a:prstDash val="solid"/>
                      <a:round/>
                      <a:headEnd len="sm" w="sm" type="none"/>
                      <a:tailEnd len="sm" w="sm" type="none"/>
                    </a:lnT>
                    <a:lnB cap="flat" cmpd="sng" w="76200">
                      <a:solidFill>
                        <a:srgbClr val="00FFFF"/>
                      </a:solidFill>
                      <a:prstDash val="solid"/>
                      <a:round/>
                      <a:headEnd len="sm" w="sm" type="none"/>
                      <a:tailEnd len="sm" w="sm" type="none"/>
                    </a:lnB>
                    <a:solidFill>
                      <a:srgbClr val="FFFFFF"/>
                    </a:solidFill>
                  </a:tcPr>
                </a:tc>
                <a:tc vMerge="1"/>
              </a:tr>
              <a:tr h="302450">
                <a:tc gridSpan="2">
                  <a:txBody>
                    <a:bodyPr/>
                    <a:lstStyle/>
                    <a:p>
                      <a:pPr indent="0" lvl="0" marL="0" rtl="0" algn="l">
                        <a:spcBef>
                          <a:spcPts val="0"/>
                        </a:spcBef>
                        <a:spcAft>
                          <a:spcPts val="200"/>
                        </a:spcAft>
                        <a:buNone/>
                      </a:pPr>
                      <a:r>
                        <a:rPr lang="en" sz="1200">
                          <a:latin typeface="Inconsolata"/>
                          <a:ea typeface="Inconsolata"/>
                          <a:cs typeface="Inconsolata"/>
                          <a:sym typeface="Inconsolata"/>
                        </a:rPr>
                        <a:t>F</a:t>
                      </a:r>
                      <a:r>
                        <a:rPr lang="en" sz="1200">
                          <a:latin typeface="Inconsolata"/>
                          <a:ea typeface="Inconsolata"/>
                          <a:cs typeface="Inconsolata"/>
                          <a:sym typeface="Inconsolata"/>
                        </a:rPr>
                        <a:t>ooter</a:t>
                      </a:r>
                      <a:endParaRPr sz="1200">
                        <a:latin typeface="Inconsolata"/>
                        <a:ea typeface="Inconsolata"/>
                        <a:cs typeface="Inconsolata"/>
                        <a:sym typeface="Inconsolata"/>
                      </a:endParaRPr>
                    </a:p>
                  </a:txBody>
                  <a:tcPr marT="0" marB="0" marR="182875" marL="182875" anchor="ctr">
                    <a:lnL cap="flat" cmpd="sng" w="76200">
                      <a:solidFill>
                        <a:srgbClr val="00FF00"/>
                      </a:solidFill>
                      <a:prstDash val="solid"/>
                      <a:round/>
                      <a:headEnd len="sm" w="sm" type="none"/>
                      <a:tailEnd len="sm" w="sm" type="none"/>
                    </a:lnL>
                    <a:lnR cap="flat" cmpd="sng" w="76200">
                      <a:solidFill>
                        <a:srgbClr val="00FF00"/>
                      </a:solidFill>
                      <a:prstDash val="solid"/>
                      <a:round/>
                      <a:headEnd len="sm" w="sm" type="none"/>
                      <a:tailEnd len="sm" w="sm" type="none"/>
                    </a:lnR>
                    <a:lnT cap="flat" cmpd="sng" w="76200">
                      <a:solidFill>
                        <a:srgbClr val="00FFFF"/>
                      </a:solidFill>
                      <a:prstDash val="solid"/>
                      <a:round/>
                      <a:headEnd len="sm" w="sm" type="none"/>
                      <a:tailEnd len="sm" w="sm" type="none"/>
                    </a:lnT>
                    <a:lnB cap="flat" cmpd="sng" w="76200">
                      <a:solidFill>
                        <a:srgbClr val="00FF00"/>
                      </a:solidFill>
                      <a:prstDash val="solid"/>
                      <a:round/>
                      <a:headEnd len="sm" w="sm" type="none"/>
                      <a:tailEnd len="sm" w="sm" type="none"/>
                    </a:lnB>
                    <a:solidFill>
                      <a:srgbClr val="00FF00"/>
                    </a:solidFill>
                  </a:tcPr>
                </a:tc>
                <a:tc h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6" name="Shape 3536"/>
        <p:cNvGrpSpPr/>
        <p:nvPr/>
      </p:nvGrpSpPr>
      <p:grpSpPr>
        <a:xfrm>
          <a:off x="0" y="0"/>
          <a:ext cx="0" cy="0"/>
          <a:chOff x="0" y="0"/>
          <a:chExt cx="0" cy="0"/>
        </a:xfrm>
      </p:grpSpPr>
      <p:sp>
        <p:nvSpPr>
          <p:cNvPr id="3537" name="Google Shape;3537;p2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Divs and Sections</a:t>
            </a:r>
            <a:endParaRPr/>
          </a:p>
        </p:txBody>
      </p:sp>
      <p:sp>
        <p:nvSpPr>
          <p:cNvPr id="3538" name="Google Shape;3538;p2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sz="1400"/>
              <a:t>HTML5 introduced the concept of </a:t>
            </a:r>
            <a:r>
              <a:rPr b="1" lang="en" sz="1400"/>
              <a:t>semantic layouts,</a:t>
            </a:r>
            <a:r>
              <a:rPr lang="en" sz="1400"/>
              <a:t> meaning divs could be given more meaningful names. In theory, this helps with organization and search engine optimization. </a:t>
            </a:r>
            <a:endParaRPr sz="1400"/>
          </a:p>
          <a:p>
            <a:pPr indent="0" lvl="0" marL="0" rtl="0" algn="l">
              <a:lnSpc>
                <a:spcPct val="114000"/>
              </a:lnSpc>
              <a:spcBef>
                <a:spcPts val="1200"/>
              </a:spcBef>
              <a:spcAft>
                <a:spcPts val="0"/>
              </a:spcAft>
              <a:buNone/>
            </a:pPr>
            <a:r>
              <a:rPr b="1" lang="en" sz="1400">
                <a:solidFill>
                  <a:schemeClr val="dk1"/>
                </a:solidFill>
              </a:rPr>
              <a:t>Website Layout Using HTML5:</a:t>
            </a:r>
            <a:br>
              <a:rPr lang="en" sz="1400">
                <a:solidFill>
                  <a:schemeClr val="dk1"/>
                </a:solidFill>
              </a:rPr>
            </a:br>
            <a:r>
              <a:rPr lang="en" sz="1400">
                <a:solidFill>
                  <a:schemeClr val="dk1"/>
                </a:solidFill>
              </a:rPr>
              <a:t>HTML5 offers new semantic elements that define different parts of a webpage:  </a:t>
            </a:r>
            <a:endParaRPr sz="1400">
              <a:solidFill>
                <a:schemeClr val="dk1"/>
              </a:solidFill>
            </a:endParaRPr>
          </a:p>
          <a:p>
            <a:pPr indent="0" lvl="0" marL="0" rtl="0" algn="l">
              <a:lnSpc>
                <a:spcPct val="114000"/>
              </a:lnSpc>
              <a:spcBef>
                <a:spcPts val="1200"/>
              </a:spcBef>
              <a:spcAft>
                <a:spcPts val="0"/>
              </a:spcAft>
              <a:buNone/>
            </a:pPr>
            <a:r>
              <a:t/>
            </a:r>
            <a:endParaRPr sz="1400">
              <a:solidFill>
                <a:schemeClr val="dk1"/>
              </a:solidFill>
            </a:endParaRPr>
          </a:p>
          <a:p>
            <a:pPr indent="0" lvl="0" marL="0" rtl="0" algn="l">
              <a:lnSpc>
                <a:spcPct val="114000"/>
              </a:lnSpc>
              <a:spcBef>
                <a:spcPts val="1200"/>
              </a:spcBef>
              <a:spcAft>
                <a:spcPts val="0"/>
              </a:spcAft>
              <a:buClr>
                <a:schemeClr val="dk1"/>
              </a:buClr>
              <a:buSzPts val="1100"/>
              <a:buFont typeface="Arial"/>
              <a:buNone/>
            </a:pPr>
            <a:r>
              <a:t/>
            </a:r>
            <a:endParaRPr sz="1400"/>
          </a:p>
          <a:p>
            <a:pPr indent="0" lvl="0" marL="0" rtl="0" algn="l">
              <a:lnSpc>
                <a:spcPct val="114000"/>
              </a:lnSpc>
              <a:spcBef>
                <a:spcPts val="1200"/>
              </a:spcBef>
              <a:spcAft>
                <a:spcPts val="1200"/>
              </a:spcAft>
              <a:buNone/>
            </a:pPr>
            <a:r>
              <a:t/>
            </a:r>
            <a:endParaRPr sz="1400"/>
          </a:p>
        </p:txBody>
      </p:sp>
      <p:graphicFrame>
        <p:nvGraphicFramePr>
          <p:cNvPr id="3539" name="Google Shape;3539;p234"/>
          <p:cNvGraphicFramePr/>
          <p:nvPr/>
        </p:nvGraphicFramePr>
        <p:xfrm>
          <a:off x="3173375" y="2093976"/>
          <a:ext cx="3000000" cy="3000000"/>
        </p:xfrm>
        <a:graphic>
          <a:graphicData uri="http://schemas.openxmlformats.org/drawingml/2006/table">
            <a:tbl>
              <a:tblPr>
                <a:noFill/>
                <a:tableStyleId>{98869891-6798-4C33-B9F2-A16F9BA87698}</a:tableStyleId>
              </a:tblPr>
              <a:tblGrid>
                <a:gridCol w="1152475"/>
                <a:gridCol w="3584775"/>
              </a:tblGrid>
              <a:tr h="372000">
                <a:tc>
                  <a:txBody>
                    <a:bodyPr/>
                    <a:lstStyle/>
                    <a:p>
                      <a:pPr indent="0" lvl="0" marL="0" rtl="0" algn="r">
                        <a:spcBef>
                          <a:spcPts val="0"/>
                        </a:spcBef>
                        <a:spcAft>
                          <a:spcPts val="200"/>
                        </a:spcAft>
                        <a:buNone/>
                      </a:pPr>
                      <a:r>
                        <a:rPr lang="en" sz="1200">
                          <a:solidFill>
                            <a:srgbClr val="FFFFFF"/>
                          </a:solidFill>
                          <a:latin typeface="Inconsolata"/>
                          <a:ea typeface="Inconsolata"/>
                          <a:cs typeface="Inconsolata"/>
                          <a:sym typeface="Inconsolata"/>
                        </a:rPr>
                        <a:t>&lt;header&gt;</a:t>
                      </a:r>
                      <a:endParaRPr sz="12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200">
                          <a:latin typeface="Roboto"/>
                          <a:ea typeface="Roboto"/>
                          <a:cs typeface="Roboto"/>
                          <a:sym typeface="Roboto"/>
                        </a:rPr>
                        <a:t>Defines a header for a document or a section</a:t>
                      </a:r>
                      <a:endParaRPr sz="1200">
                        <a:solidFill>
                          <a:srgbClr val="000000"/>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&lt;nav&gt;</a:t>
                      </a:r>
                      <a:endParaRPr sz="12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200">
                          <a:latin typeface="Roboto"/>
                          <a:ea typeface="Roboto"/>
                          <a:cs typeface="Roboto"/>
                          <a:sym typeface="Roboto"/>
                        </a:rPr>
                        <a:t>Defines a container for navigation links</a:t>
                      </a:r>
                      <a:endParaRPr sz="1200">
                        <a:solidFill>
                          <a:srgbClr val="000000"/>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&lt;section&gt;</a:t>
                      </a:r>
                      <a:endParaRPr sz="12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200">
                          <a:latin typeface="Roboto"/>
                          <a:ea typeface="Roboto"/>
                          <a:cs typeface="Roboto"/>
                          <a:sym typeface="Roboto"/>
                        </a:rPr>
                        <a:t>Defines a section in a document</a:t>
                      </a:r>
                      <a:endParaRPr sz="1200">
                        <a:solidFill>
                          <a:srgbClr val="000000"/>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&lt;article&gt;</a:t>
                      </a:r>
                      <a:endParaRPr sz="12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200">
                          <a:latin typeface="Roboto"/>
                          <a:ea typeface="Roboto"/>
                          <a:cs typeface="Roboto"/>
                          <a:sym typeface="Roboto"/>
                        </a:rPr>
                        <a:t>Defines an independent self-contained article</a:t>
                      </a:r>
                      <a:endParaRPr sz="1200">
                        <a:solidFill>
                          <a:srgbClr val="000000"/>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&lt;footer&gt;</a:t>
                      </a:r>
                      <a:endParaRPr sz="12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200">
                          <a:latin typeface="Roboto"/>
                          <a:ea typeface="Roboto"/>
                          <a:cs typeface="Roboto"/>
                          <a:sym typeface="Roboto"/>
                        </a:rPr>
                        <a:t>Defines a footer for a document or a section</a:t>
                      </a:r>
                      <a:endParaRPr sz="1200">
                        <a:solidFill>
                          <a:srgbClr val="000000"/>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&lt;details&gt;</a:t>
                      </a:r>
                      <a:endParaRPr sz="1200">
                        <a:solidFill>
                          <a:schemeClr val="lt1"/>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200">
                          <a:latin typeface="Roboto"/>
                          <a:ea typeface="Roboto"/>
                          <a:cs typeface="Roboto"/>
                          <a:sym typeface="Roboto"/>
                        </a:rPr>
                        <a:t>Defines additional details</a:t>
                      </a:r>
                      <a:endParaRPr sz="1200">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&lt;summary&gt;</a:t>
                      </a:r>
                      <a:endParaRPr sz="1200">
                        <a:solidFill>
                          <a:schemeClr val="lt1"/>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200">
                          <a:latin typeface="Roboto"/>
                          <a:ea typeface="Roboto"/>
                          <a:cs typeface="Roboto"/>
                          <a:sym typeface="Roboto"/>
                        </a:rPr>
                        <a:t>Defines a heading for the </a:t>
                      </a:r>
                      <a:r>
                        <a:rPr lang="en" sz="1200">
                          <a:latin typeface="Inconsolata"/>
                          <a:ea typeface="Inconsolata"/>
                          <a:cs typeface="Inconsolata"/>
                          <a:sym typeface="Inconsolata"/>
                        </a:rPr>
                        <a:t>&lt;details&gt;</a:t>
                      </a:r>
                      <a:r>
                        <a:rPr lang="en" sz="1200">
                          <a:latin typeface="Roboto"/>
                          <a:ea typeface="Roboto"/>
                          <a:cs typeface="Roboto"/>
                          <a:sym typeface="Roboto"/>
                        </a:rPr>
                        <a:t> element</a:t>
                      </a:r>
                      <a:endParaRPr sz="1200">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graphicFrame>
        <p:nvGraphicFramePr>
          <p:cNvPr id="3540" name="Google Shape;3540;p234"/>
          <p:cNvGraphicFramePr/>
          <p:nvPr/>
        </p:nvGraphicFramePr>
        <p:xfrm>
          <a:off x="467250" y="2093163"/>
          <a:ext cx="3000000" cy="3000000"/>
        </p:xfrm>
        <a:graphic>
          <a:graphicData uri="http://schemas.openxmlformats.org/drawingml/2006/table">
            <a:tbl>
              <a:tblPr>
                <a:noFill/>
                <a:tableStyleId>{98869891-6798-4C33-B9F2-A16F9BA87698}</a:tableStyleId>
              </a:tblPr>
              <a:tblGrid>
                <a:gridCol w="1415250"/>
                <a:gridCol w="1089525"/>
              </a:tblGrid>
              <a:tr h="263150">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&lt;header&gt;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r h="263150">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&lt;nav&gt;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r h="577075">
                <a:tc>
                  <a:txBody>
                    <a:bodyPr/>
                    <a:lstStyle/>
                    <a:p>
                      <a:pPr indent="0" lvl="0" marL="0" rtl="0" algn="ctr">
                        <a:spcBef>
                          <a:spcPts val="0"/>
                        </a:spcBef>
                        <a:spcAft>
                          <a:spcPts val="200"/>
                        </a:spcAft>
                        <a:buNone/>
                      </a:pPr>
                      <a:r>
                        <a:rPr lang="en" sz="1200">
                          <a:latin typeface="Inconsolata"/>
                          <a:ea typeface="Inconsolata"/>
                          <a:cs typeface="Inconsolata"/>
                          <a:sym typeface="Inconsolata"/>
                        </a:rPr>
                        <a:t>&lt;section&gt;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rowSpan="2">
                  <a:txBody>
                    <a:bodyPr/>
                    <a:lstStyle/>
                    <a:p>
                      <a:pPr indent="0" lvl="0" marL="0" rtl="0" algn="ctr">
                        <a:spcBef>
                          <a:spcPts val="0"/>
                        </a:spcBef>
                        <a:spcAft>
                          <a:spcPts val="200"/>
                        </a:spcAft>
                        <a:buNone/>
                      </a:pPr>
                      <a:r>
                        <a:rPr lang="en" sz="1200">
                          <a:latin typeface="Inconsolata"/>
                          <a:ea typeface="Inconsolata"/>
                          <a:cs typeface="Inconsolata"/>
                          <a:sym typeface="Inconsolata"/>
                        </a:rPr>
                        <a:t>&lt;aside&gt;</a:t>
                      </a:r>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r>
              <a:tr h="1257400">
                <a:tc>
                  <a:txBody>
                    <a:bodyPr/>
                    <a:lstStyle/>
                    <a:p>
                      <a:pPr indent="0" lvl="0" marL="0" rtl="0" algn="ctr">
                        <a:spcBef>
                          <a:spcPts val="0"/>
                        </a:spcBef>
                        <a:spcAft>
                          <a:spcPts val="200"/>
                        </a:spcAft>
                        <a:buNone/>
                      </a:pPr>
                      <a:r>
                        <a:rPr lang="en" sz="1200">
                          <a:latin typeface="Inconsolata"/>
                          <a:ea typeface="Inconsolata"/>
                          <a:cs typeface="Inconsolata"/>
                          <a:sym typeface="Inconsolata"/>
                        </a:rPr>
                        <a:t>&lt;article&gt;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vMerge="1"/>
              </a:tr>
              <a:tr h="243200">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&lt;footer&gt;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4" name="Shape 3544"/>
        <p:cNvGrpSpPr/>
        <p:nvPr/>
      </p:nvGrpSpPr>
      <p:grpSpPr>
        <a:xfrm>
          <a:off x="0" y="0"/>
          <a:ext cx="0" cy="0"/>
          <a:chOff x="0" y="0"/>
          <a:chExt cx="0" cy="0"/>
        </a:xfrm>
      </p:grpSpPr>
      <p:sp>
        <p:nvSpPr>
          <p:cNvPr id="3545" name="Google Shape;3545;p2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Divs and Sections</a:t>
            </a:r>
            <a:endParaRPr/>
          </a:p>
        </p:txBody>
      </p:sp>
      <p:sp>
        <p:nvSpPr>
          <p:cNvPr id="3546" name="Google Shape;3546;p235"/>
          <p:cNvSpPr txBox="1"/>
          <p:nvPr>
            <p:ph idx="1" type="subTitle"/>
          </p:nvPr>
        </p:nvSpPr>
        <p:spPr>
          <a:xfrm>
            <a:off x="0" y="916675"/>
            <a:ext cx="5497500" cy="1874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That said, it seems many, if not most, websites still use basic divs.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There are reasons for this that we’ll showcase in later lesson</a:t>
            </a:r>
            <a:r>
              <a:rPr lang="en"/>
              <a: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Additionally, it’s possible to include semantics by using ID names and classes.</a:t>
            </a:r>
            <a:endParaRPr/>
          </a:p>
          <a:p>
            <a:pPr indent="0" lvl="0" marL="0" rtl="0" algn="l">
              <a:spcBef>
                <a:spcPts val="0"/>
              </a:spcBef>
              <a:spcAft>
                <a:spcPts val="0"/>
              </a:spcAft>
              <a:buNone/>
            </a:pPr>
            <a:r>
              <a:t/>
            </a:r>
            <a:endParaRPr/>
          </a:p>
        </p:txBody>
      </p:sp>
      <p:graphicFrame>
        <p:nvGraphicFramePr>
          <p:cNvPr id="3547" name="Google Shape;3547;p235"/>
          <p:cNvGraphicFramePr/>
          <p:nvPr/>
        </p:nvGraphicFramePr>
        <p:xfrm>
          <a:off x="5117800" y="859013"/>
          <a:ext cx="3000000" cy="3000000"/>
        </p:xfrm>
        <a:graphic>
          <a:graphicData uri="http://schemas.openxmlformats.org/drawingml/2006/table">
            <a:tbl>
              <a:tblPr>
                <a:noFill/>
                <a:tableStyleId>{98869891-6798-4C33-B9F2-A16F9BA87698}</a:tableStyleId>
              </a:tblPr>
              <a:tblGrid>
                <a:gridCol w="2103075"/>
                <a:gridCol w="1619025"/>
              </a:tblGrid>
              <a:tr h="391125">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&lt;header&gt;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r h="391125">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&lt;nav&gt;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r h="857725">
                <a:tc>
                  <a:txBody>
                    <a:bodyPr/>
                    <a:lstStyle/>
                    <a:p>
                      <a:pPr indent="0" lvl="0" marL="0" rtl="0" algn="ctr">
                        <a:spcBef>
                          <a:spcPts val="0"/>
                        </a:spcBef>
                        <a:spcAft>
                          <a:spcPts val="200"/>
                        </a:spcAft>
                        <a:buNone/>
                      </a:pPr>
                      <a:r>
                        <a:rPr lang="en" sz="1200">
                          <a:latin typeface="Inconsolata"/>
                          <a:ea typeface="Inconsolata"/>
                          <a:cs typeface="Inconsolata"/>
                          <a:sym typeface="Inconsolata"/>
                        </a:rPr>
                        <a:t>&lt;section&gt;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rowSpan="2">
                  <a:txBody>
                    <a:bodyPr/>
                    <a:lstStyle/>
                    <a:p>
                      <a:pPr indent="0" lvl="0" marL="0" rtl="0" algn="ctr">
                        <a:spcBef>
                          <a:spcPts val="0"/>
                        </a:spcBef>
                        <a:spcAft>
                          <a:spcPts val="200"/>
                        </a:spcAft>
                        <a:buNone/>
                      </a:pPr>
                      <a:r>
                        <a:rPr lang="en" sz="1200">
                          <a:latin typeface="Inconsolata"/>
                          <a:ea typeface="Inconsolata"/>
                          <a:cs typeface="Inconsolata"/>
                          <a:sym typeface="Inconsolata"/>
                        </a:rPr>
                        <a:t>&lt;aside&gt;</a:t>
                      </a:r>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r>
              <a:tr h="1868950">
                <a:tc>
                  <a:txBody>
                    <a:bodyPr/>
                    <a:lstStyle/>
                    <a:p>
                      <a:pPr indent="0" lvl="0" marL="0" rtl="0" algn="ctr">
                        <a:spcBef>
                          <a:spcPts val="0"/>
                        </a:spcBef>
                        <a:spcAft>
                          <a:spcPts val="200"/>
                        </a:spcAft>
                        <a:buNone/>
                      </a:pPr>
                      <a:r>
                        <a:rPr lang="en" sz="1200">
                          <a:latin typeface="Inconsolata"/>
                          <a:ea typeface="Inconsolata"/>
                          <a:cs typeface="Inconsolata"/>
                          <a:sym typeface="Inconsolata"/>
                        </a:rPr>
                        <a:t>&lt;article&gt;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vMerge="1"/>
              </a:tr>
              <a:tr h="361475">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&lt;footer&gt;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1" name="Shape 3551"/>
        <p:cNvGrpSpPr/>
        <p:nvPr/>
      </p:nvGrpSpPr>
      <p:grpSpPr>
        <a:xfrm>
          <a:off x="0" y="0"/>
          <a:ext cx="0" cy="0"/>
          <a:chOff x="0" y="0"/>
          <a:chExt cx="0" cy="0"/>
        </a:xfrm>
      </p:grpSpPr>
      <p:sp>
        <p:nvSpPr>
          <p:cNvPr id="3552" name="Google Shape;3552;p2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Divs and Sections</a:t>
            </a:r>
            <a:endParaRPr/>
          </a:p>
        </p:txBody>
      </p:sp>
      <p:sp>
        <p:nvSpPr>
          <p:cNvPr id="3553" name="Google Shape;3553;p2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Bottom line: </a:t>
            </a:r>
            <a:r>
              <a:rPr lang="en"/>
              <a:t>Follow the homework instructions. And when you’re out in the real world, follow the conventions of where you work!</a:t>
            </a:r>
            <a:endParaRPr/>
          </a:p>
          <a:p>
            <a:pPr indent="0" lvl="0" marL="0" rtl="0" algn="l">
              <a:spcBef>
                <a:spcPts val="0"/>
              </a:spcBef>
              <a:spcAft>
                <a:spcPts val="0"/>
              </a:spcAft>
              <a:buNone/>
            </a:pPr>
            <a:r>
              <a:t/>
            </a:r>
            <a:endParaRPr/>
          </a:p>
        </p:txBody>
      </p:sp>
      <p:sp>
        <p:nvSpPr>
          <p:cNvPr id="3554" name="Google Shape;3554;p236"/>
          <p:cNvSpPr/>
          <p:nvPr/>
        </p:nvSpPr>
        <p:spPr>
          <a:xfrm>
            <a:off x="493650" y="1514650"/>
            <a:ext cx="3691200" cy="314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rPr lang="en" sz="3600">
                <a:solidFill>
                  <a:schemeClr val="dk1"/>
                </a:solidFill>
                <a:latin typeface="Inconsolata"/>
                <a:ea typeface="Inconsolata"/>
                <a:cs typeface="Inconsolata"/>
                <a:sym typeface="Inconsolata"/>
              </a:rPr>
              <a:t>div?</a:t>
            </a:r>
            <a:endParaRPr sz="3600">
              <a:solidFill>
                <a:schemeClr val="dk1"/>
              </a:solidFill>
            </a:endParaRPr>
          </a:p>
        </p:txBody>
      </p:sp>
      <p:sp>
        <p:nvSpPr>
          <p:cNvPr id="3555" name="Google Shape;3555;p236"/>
          <p:cNvSpPr/>
          <p:nvPr/>
        </p:nvSpPr>
        <p:spPr>
          <a:xfrm>
            <a:off x="4420800" y="1514650"/>
            <a:ext cx="3691200" cy="3147300"/>
          </a:xfrm>
          <a:prstGeom prst="rect">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rPr lang="en" sz="3600">
                <a:solidFill>
                  <a:schemeClr val="dk1"/>
                </a:solidFill>
                <a:latin typeface="Inconsolata"/>
                <a:ea typeface="Inconsolata"/>
                <a:cs typeface="Inconsolata"/>
                <a:sym typeface="Inconsolata"/>
              </a:rPr>
              <a:t>section?</a:t>
            </a:r>
            <a:endParaRPr sz="36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9" name="Shape 3559"/>
        <p:cNvGrpSpPr/>
        <p:nvPr/>
      </p:nvGrpSpPr>
      <p:grpSpPr>
        <a:xfrm>
          <a:off x="0" y="0"/>
          <a:ext cx="0" cy="0"/>
          <a:chOff x="0" y="0"/>
          <a:chExt cx="0" cy="0"/>
        </a:xfrm>
      </p:grpSpPr>
      <p:pic>
        <p:nvPicPr>
          <p:cNvPr id="3560" name="Google Shape;3560;p237"/>
          <p:cNvPicPr preferRelativeResize="0"/>
          <p:nvPr/>
        </p:nvPicPr>
        <p:blipFill>
          <a:blip r:embed="rId3">
            <a:alphaModFix/>
          </a:blip>
          <a:stretch>
            <a:fillRect/>
          </a:stretch>
        </p:blipFill>
        <p:spPr>
          <a:xfrm>
            <a:off x="0" y="-52"/>
            <a:ext cx="9144000" cy="5143503"/>
          </a:xfrm>
          <a:prstGeom prst="rect">
            <a:avLst/>
          </a:prstGeom>
          <a:noFill/>
          <a:ln>
            <a:noFill/>
          </a:ln>
        </p:spPr>
      </p:pic>
      <p:sp>
        <p:nvSpPr>
          <p:cNvPr id="3561" name="Google Shape;3561;p2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Classes vs. IDs</a:t>
            </a:r>
            <a:endParaRPr/>
          </a:p>
        </p:txBody>
      </p:sp>
      <p:sp>
        <p:nvSpPr>
          <p:cNvPr id="3562" name="Google Shape;3562;p237"/>
          <p:cNvSpPr txBox="1"/>
          <p:nvPr>
            <p:ph idx="1" type="subTitle"/>
          </p:nvPr>
        </p:nvSpPr>
        <p:spPr>
          <a:xfrm>
            <a:off x="0" y="1133175"/>
            <a:ext cx="6113700" cy="25839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b="1" lang="en"/>
              <a:t>When choosing between a CSS ID and a CSS class, follow the convention:</a:t>
            </a:r>
            <a:endParaRPr b="1"/>
          </a:p>
          <a:p>
            <a:pPr indent="0" lvl="0" marL="0" rtl="0" algn="l">
              <a:lnSpc>
                <a:spcPct val="114000"/>
              </a:lnSpc>
              <a:spcBef>
                <a:spcPts val="1200"/>
              </a:spcBef>
              <a:spcAft>
                <a:spcPts val="0"/>
              </a:spcAft>
              <a:buNone/>
            </a:pPr>
            <a:r>
              <a:rPr b="1" lang="en"/>
              <a:t>Classes (.classname)</a:t>
            </a:r>
            <a:r>
              <a:rPr lang="en"/>
              <a:t> are used if the same style will be used on multiple HTML elements.</a:t>
            </a:r>
            <a:endParaRPr/>
          </a:p>
          <a:p>
            <a:pPr indent="0" lvl="0" marL="0" rtl="0" algn="l">
              <a:lnSpc>
                <a:spcPct val="114000"/>
              </a:lnSpc>
              <a:spcBef>
                <a:spcPts val="1200"/>
              </a:spcBef>
              <a:spcAft>
                <a:spcPts val="0"/>
              </a:spcAft>
              <a:buClr>
                <a:schemeClr val="dk1"/>
              </a:buClr>
              <a:buSzPts val="1100"/>
              <a:buFont typeface="Arial"/>
              <a:buNone/>
            </a:pPr>
            <a:r>
              <a:t/>
            </a:r>
            <a:endParaRPr/>
          </a:p>
          <a:p>
            <a:pPr indent="0" lvl="0" marL="0" rtl="0" algn="l">
              <a:lnSpc>
                <a:spcPct val="114000"/>
              </a:lnSpc>
              <a:spcBef>
                <a:spcPts val="1200"/>
              </a:spcBef>
              <a:spcAft>
                <a:spcPts val="0"/>
              </a:spcAft>
              <a:buClr>
                <a:schemeClr val="dk1"/>
              </a:buClr>
              <a:buSzPts val="1100"/>
              <a:buFont typeface="Arial"/>
              <a:buNone/>
            </a:pPr>
            <a:r>
              <a:rPr b="1" lang="en"/>
              <a:t>IDs (#idname)</a:t>
            </a:r>
            <a:r>
              <a:rPr lang="en"/>
              <a:t> are used if a style is unique to a certain HTML element.</a:t>
            </a:r>
            <a:endParaRPr/>
          </a:p>
          <a:p>
            <a:pPr indent="0" lvl="0" marL="0" rtl="0" algn="l">
              <a:lnSpc>
                <a:spcPct val="114000"/>
              </a:lnSpc>
              <a:spcBef>
                <a:spcPts val="1200"/>
              </a:spcBef>
              <a:spcAft>
                <a:spcPts val="1200"/>
              </a:spcAft>
              <a:buNone/>
            </a:pPr>
            <a:r>
              <a:rPr lang="en"/>
              <a:t> </a:t>
            </a:r>
            <a:endParaRPr/>
          </a:p>
        </p:txBody>
      </p:sp>
      <p:cxnSp>
        <p:nvCxnSpPr>
          <p:cNvPr id="3563" name="Google Shape;3563;p237"/>
          <p:cNvCxnSpPr/>
          <p:nvPr/>
        </p:nvCxnSpPr>
        <p:spPr>
          <a:xfrm>
            <a:off x="462450" y="2876300"/>
            <a:ext cx="4917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7" name="Shape 3567"/>
        <p:cNvGrpSpPr/>
        <p:nvPr/>
      </p:nvGrpSpPr>
      <p:grpSpPr>
        <a:xfrm>
          <a:off x="0" y="0"/>
          <a:ext cx="0" cy="0"/>
          <a:chOff x="0" y="0"/>
          <a:chExt cx="0" cy="0"/>
        </a:xfrm>
      </p:grpSpPr>
      <p:sp>
        <p:nvSpPr>
          <p:cNvPr id="3568" name="Google Shape;3568;p2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Modifying Sites</a:t>
            </a:r>
            <a:endParaRPr/>
          </a:p>
        </p:txBody>
      </p:sp>
      <p:sp>
        <p:nvSpPr>
          <p:cNvPr id="3569" name="Google Shape;3569;p2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You can edit any page’s HTML and CSS with </a:t>
            </a:r>
            <a:r>
              <a:rPr lang="en"/>
              <a:t>Chrome DevTools.</a:t>
            </a:r>
            <a:endParaRPr/>
          </a:p>
          <a:p>
            <a:pPr indent="0" lvl="0" marL="0" rtl="0" algn="l">
              <a:lnSpc>
                <a:spcPct val="115000"/>
              </a:lnSpc>
              <a:spcBef>
                <a:spcPts val="0"/>
              </a:spcBef>
              <a:spcAft>
                <a:spcPts val="0"/>
              </a:spcAft>
              <a:buNone/>
            </a:pPr>
            <a:r>
              <a:rPr lang="en"/>
              <a:t>And you’ll see your results instantly.  </a:t>
            </a:r>
            <a:endParaRPr/>
          </a:p>
        </p:txBody>
      </p:sp>
      <p:pic>
        <p:nvPicPr>
          <p:cNvPr id="3570" name="Google Shape;3570;p238"/>
          <p:cNvPicPr preferRelativeResize="0"/>
          <p:nvPr/>
        </p:nvPicPr>
        <p:blipFill>
          <a:blip r:embed="rId3">
            <a:alphaModFix/>
          </a:blip>
          <a:stretch>
            <a:fillRect/>
          </a:stretch>
        </p:blipFill>
        <p:spPr>
          <a:xfrm>
            <a:off x="609788" y="1468175"/>
            <a:ext cx="7924425" cy="3315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2" name="Shape 3202"/>
        <p:cNvGrpSpPr/>
        <p:nvPr/>
      </p:nvGrpSpPr>
      <p:grpSpPr>
        <a:xfrm>
          <a:off x="0" y="0"/>
          <a:ext cx="0" cy="0"/>
          <a:chOff x="0" y="0"/>
          <a:chExt cx="0" cy="0"/>
        </a:xfrm>
      </p:grpSpPr>
      <p:pic>
        <p:nvPicPr>
          <p:cNvPr id="3203" name="Google Shape;3203;p203"/>
          <p:cNvPicPr preferRelativeResize="0"/>
          <p:nvPr/>
        </p:nvPicPr>
        <p:blipFill>
          <a:blip r:embed="rId3">
            <a:alphaModFix/>
          </a:blip>
          <a:stretch>
            <a:fillRect/>
          </a:stretch>
        </p:blipFill>
        <p:spPr>
          <a:xfrm>
            <a:off x="-12300" y="0"/>
            <a:ext cx="9144000" cy="5143503"/>
          </a:xfrm>
          <a:prstGeom prst="rect">
            <a:avLst/>
          </a:prstGeom>
          <a:noFill/>
          <a:ln>
            <a:noFill/>
          </a:ln>
        </p:spPr>
      </p:pic>
      <p:sp>
        <p:nvSpPr>
          <p:cNvPr id="3204" name="Google Shape;3204;p2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Instructor Feedback</a:t>
            </a:r>
            <a:endParaRPr>
              <a:solidFill>
                <a:srgbClr val="FFFFFF"/>
              </a:solidFill>
            </a:endParaRPr>
          </a:p>
        </p:txBody>
      </p:sp>
      <p:sp>
        <p:nvSpPr>
          <p:cNvPr id="3205" name="Google Shape;3205;p2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Seriously</a:t>
            </a:r>
            <a:r>
              <a:rPr lang="en">
                <a:solidFill>
                  <a:srgbClr val="FFFFFF"/>
                </a:solidFill>
              </a:rPr>
              <a:t>? Mind. Blown.</a:t>
            </a:r>
            <a:endParaRPr>
              <a:solidFill>
                <a:srgbClr val="FFFFFF"/>
              </a:solidFill>
            </a:endParaRPr>
          </a:p>
        </p:txBody>
      </p:sp>
      <p:cxnSp>
        <p:nvCxnSpPr>
          <p:cNvPr id="3206" name="Google Shape;3206;p203"/>
          <p:cNvCxnSpPr/>
          <p:nvPr/>
        </p:nvCxnSpPr>
        <p:spPr>
          <a:xfrm>
            <a:off x="274375" y="640080"/>
            <a:ext cx="2862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4" name="Shape 3574"/>
        <p:cNvGrpSpPr/>
        <p:nvPr/>
      </p:nvGrpSpPr>
      <p:grpSpPr>
        <a:xfrm>
          <a:off x="0" y="0"/>
          <a:ext cx="0" cy="0"/>
          <a:chOff x="0" y="0"/>
          <a:chExt cx="0" cy="0"/>
        </a:xfrm>
      </p:grpSpPr>
      <p:pic>
        <p:nvPicPr>
          <p:cNvPr id="3575" name="Google Shape;3575;p239"/>
          <p:cNvPicPr preferRelativeResize="0"/>
          <p:nvPr/>
        </p:nvPicPr>
        <p:blipFill rotWithShape="1">
          <a:blip r:embed="rId3">
            <a:alphaModFix/>
          </a:blip>
          <a:srcRect b="0" l="0" r="0" t="0"/>
          <a:stretch/>
        </p:blipFill>
        <p:spPr>
          <a:xfrm>
            <a:off x="0" y="0"/>
            <a:ext cx="9144000" cy="5143503"/>
          </a:xfrm>
          <a:prstGeom prst="rect">
            <a:avLst/>
          </a:prstGeom>
          <a:noFill/>
          <a:ln>
            <a:noFill/>
          </a:ln>
        </p:spPr>
      </p:pic>
      <p:sp>
        <p:nvSpPr>
          <p:cNvPr id="3576" name="Google Shape;3576;p2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Practice Through Frustration</a:t>
            </a:r>
            <a:endParaRPr/>
          </a:p>
        </p:txBody>
      </p:sp>
      <p:sp>
        <p:nvSpPr>
          <p:cNvPr id="3577" name="Google Shape;3577;p2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Keep practicing. It gets better!</a:t>
            </a:r>
            <a:endParaRPr/>
          </a:p>
        </p:txBody>
      </p:sp>
      <p:cxnSp>
        <p:nvCxnSpPr>
          <p:cNvPr id="3578" name="Google Shape;3578;p239"/>
          <p:cNvCxnSpPr/>
          <p:nvPr/>
        </p:nvCxnSpPr>
        <p:spPr>
          <a:xfrm>
            <a:off x="274375" y="640080"/>
            <a:ext cx="5042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3" name="Shape 3583"/>
        <p:cNvGrpSpPr/>
        <p:nvPr/>
      </p:nvGrpSpPr>
      <p:grpSpPr>
        <a:xfrm>
          <a:off x="0" y="0"/>
          <a:ext cx="0" cy="0"/>
          <a:chOff x="0" y="0"/>
          <a:chExt cx="0" cy="0"/>
        </a:xfrm>
      </p:grpSpPr>
      <p:sp>
        <p:nvSpPr>
          <p:cNvPr id="3584" name="Google Shape;3584;p2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CSS Typography</a:t>
            </a:r>
            <a:endParaRPr/>
          </a:p>
        </p:txBody>
      </p:sp>
      <p:sp>
        <p:nvSpPr>
          <p:cNvPr id="3585" name="Google Shape;3585;p2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0" name="Shape 3590"/>
        <p:cNvGrpSpPr/>
        <p:nvPr/>
      </p:nvGrpSpPr>
      <p:grpSpPr>
        <a:xfrm>
          <a:off x="0" y="0"/>
          <a:ext cx="0" cy="0"/>
          <a:chOff x="0" y="0"/>
          <a:chExt cx="0" cy="0"/>
        </a:xfrm>
      </p:grpSpPr>
      <p:sp>
        <p:nvSpPr>
          <p:cNvPr id="3591" name="Google Shape;3591;p2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Typography Is Huge</a:t>
            </a:r>
            <a:endParaRPr/>
          </a:p>
        </p:txBody>
      </p:sp>
      <p:sp>
        <p:nvSpPr>
          <p:cNvPr id="3592" name="Google Shape;3592;p2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Typography can play a huge role in the visual aesthetic and emotional identity of a webpage. </a:t>
            </a:r>
            <a:endParaRPr/>
          </a:p>
        </p:txBody>
      </p:sp>
      <p:pic>
        <p:nvPicPr>
          <p:cNvPr id="3593" name="Google Shape;3593;p241"/>
          <p:cNvPicPr preferRelativeResize="0"/>
          <p:nvPr/>
        </p:nvPicPr>
        <p:blipFill>
          <a:blip r:embed="rId3">
            <a:alphaModFix/>
          </a:blip>
          <a:stretch>
            <a:fillRect/>
          </a:stretch>
        </p:blipFill>
        <p:spPr>
          <a:xfrm>
            <a:off x="2072248" y="1193175"/>
            <a:ext cx="4999504" cy="3571074"/>
          </a:xfrm>
          <a:prstGeom prst="rect">
            <a:avLst/>
          </a:prstGeom>
          <a:noFill/>
          <a:ln>
            <a:noFill/>
          </a:ln>
        </p:spPr>
      </p:pic>
      <p:sp>
        <p:nvSpPr>
          <p:cNvPr id="3594" name="Google Shape;3594;p2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9" name="Shape 3599"/>
        <p:cNvGrpSpPr/>
        <p:nvPr/>
      </p:nvGrpSpPr>
      <p:grpSpPr>
        <a:xfrm>
          <a:off x="0" y="0"/>
          <a:ext cx="0" cy="0"/>
          <a:chOff x="0" y="0"/>
          <a:chExt cx="0" cy="0"/>
        </a:xfrm>
      </p:grpSpPr>
      <p:sp>
        <p:nvSpPr>
          <p:cNvPr id="3600" name="Google Shape;3600;p2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Typographic Properties</a:t>
            </a:r>
            <a:endParaRPr/>
          </a:p>
        </p:txBody>
      </p:sp>
      <p:sp>
        <p:nvSpPr>
          <p:cNvPr id="3601" name="Google Shape;3601;p2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Typographic properties describe attributes of the type on the page.</a:t>
            </a:r>
            <a:endParaRPr/>
          </a:p>
        </p:txBody>
      </p:sp>
      <p:sp>
        <p:nvSpPr>
          <p:cNvPr id="3602" name="Google Shape;3602;p242"/>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Height: </a:t>
            </a:r>
            <a:r>
              <a:rPr lang="en" sz="1200"/>
              <a:t>Distance between lines of text on a page (Golden Ratio of 1.5x font).</a:t>
            </a:r>
            <a:endParaRPr sz="1200"/>
          </a:p>
        </p:txBody>
      </p:sp>
      <p:sp>
        <p:nvSpPr>
          <p:cNvPr id="3603" name="Google Shape;3603;p242"/>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Font Size: </a:t>
            </a:r>
            <a:r>
              <a:rPr lang="en" sz="1200"/>
              <a:t>Actual size of lettering. Should be at least 16 px on modern pages. </a:t>
            </a:r>
            <a:endParaRPr sz="1200"/>
          </a:p>
          <a:p>
            <a:pPr indent="0" lvl="0" marL="0" rtl="0" algn="l">
              <a:spcBef>
                <a:spcPts val="0"/>
              </a:spcBef>
              <a:spcAft>
                <a:spcPts val="0"/>
              </a:spcAft>
              <a:buNone/>
            </a:pPr>
            <a:r>
              <a:rPr lang="en" sz="1200" u="sng">
                <a:solidFill>
                  <a:srgbClr val="0000FF"/>
                </a:solidFill>
                <a:hlinkClick r:id="rId3"/>
              </a:rPr>
              <a:t>smashingmagazine.com</a:t>
            </a:r>
            <a:endParaRPr sz="1200">
              <a:solidFill>
                <a:srgbClr val="0000FF"/>
              </a:solidFill>
            </a:endParaRPr>
          </a:p>
        </p:txBody>
      </p:sp>
      <p:sp>
        <p:nvSpPr>
          <p:cNvPr id="3604" name="Google Shape;3604;p242"/>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Length: </a:t>
            </a:r>
            <a:r>
              <a:rPr lang="en" sz="1200"/>
              <a:t>Not a CSS property but rather a standard. Should be about 50–75 characters per line on a desktop. </a:t>
            </a:r>
            <a:r>
              <a:rPr lang="en" sz="1200" u="sng">
                <a:solidFill>
                  <a:srgbClr val="0000FF"/>
                </a:solidFill>
                <a:hlinkClick r:id="rId4"/>
              </a:rPr>
              <a:t>baymard.com</a:t>
            </a:r>
            <a:endParaRPr sz="1200">
              <a:solidFill>
                <a:srgbClr val="0000FF"/>
              </a:solidFill>
            </a:endParaRPr>
          </a:p>
        </p:txBody>
      </p:sp>
      <p:sp>
        <p:nvSpPr>
          <p:cNvPr id="3605" name="Google Shape;3605;p242"/>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Letter Spacing: </a:t>
            </a:r>
            <a:r>
              <a:rPr lang="en" sz="1200"/>
              <a:t>Spacing between individual letters. Try to avoid cramming letters together too closely.</a:t>
            </a:r>
            <a:endParaRPr sz="1200"/>
          </a:p>
        </p:txBody>
      </p:sp>
      <p:sp>
        <p:nvSpPr>
          <p:cNvPr id="3606" name="Google Shape;3606;p242"/>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Sans-Serif vs. Serif: </a:t>
            </a:r>
            <a:r>
              <a:rPr lang="en" sz="1200"/>
              <a:t>Sans-serif are fonts </a:t>
            </a:r>
            <a:r>
              <a:rPr i="1" lang="en" sz="1200"/>
              <a:t>sans their serifs</a:t>
            </a:r>
            <a:r>
              <a:rPr lang="en" sz="1200"/>
              <a:t>—no tails. They’re easier to read online.</a:t>
            </a:r>
            <a:endParaRPr sz="1200"/>
          </a:p>
        </p:txBody>
      </p:sp>
      <p:sp>
        <p:nvSpPr>
          <p:cNvPr id="3607" name="Google Shape;3607;p2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2" name="Shape 3612"/>
        <p:cNvGrpSpPr/>
        <p:nvPr/>
      </p:nvGrpSpPr>
      <p:grpSpPr>
        <a:xfrm>
          <a:off x="0" y="0"/>
          <a:ext cx="0" cy="0"/>
          <a:chOff x="0" y="0"/>
          <a:chExt cx="0" cy="0"/>
        </a:xfrm>
      </p:grpSpPr>
      <p:pic>
        <p:nvPicPr>
          <p:cNvPr descr="http://i.stack.imgur.com/wZtaK.png" id="3613" name="Google Shape;3613;p243"/>
          <p:cNvPicPr preferRelativeResize="0"/>
          <p:nvPr/>
        </p:nvPicPr>
        <p:blipFill rotWithShape="1">
          <a:blip r:embed="rId3">
            <a:alphaModFix/>
          </a:blip>
          <a:srcRect b="0" l="0" r="0" t="0"/>
          <a:stretch/>
        </p:blipFill>
        <p:spPr>
          <a:xfrm>
            <a:off x="1453699" y="1072438"/>
            <a:ext cx="6394503" cy="3305469"/>
          </a:xfrm>
          <a:prstGeom prst="rect">
            <a:avLst/>
          </a:prstGeom>
          <a:noFill/>
          <a:ln>
            <a:noFill/>
          </a:ln>
        </p:spPr>
      </p:pic>
      <p:sp>
        <p:nvSpPr>
          <p:cNvPr id="3614" name="Google Shape;3614;p2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Line Height vs. Fonts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615" name="Google Shape;3615;p2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0" name="Shape 3620"/>
        <p:cNvGrpSpPr/>
        <p:nvPr/>
      </p:nvGrpSpPr>
      <p:grpSpPr>
        <a:xfrm>
          <a:off x="0" y="0"/>
          <a:ext cx="0" cy="0"/>
          <a:chOff x="0" y="0"/>
          <a:chExt cx="0" cy="0"/>
        </a:xfrm>
      </p:grpSpPr>
      <p:sp>
        <p:nvSpPr>
          <p:cNvPr id="3621" name="Google Shape;3621;p2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Serif vs. Sans-Serif</a:t>
            </a:r>
            <a:endParaRPr/>
          </a:p>
        </p:txBody>
      </p:sp>
      <p:sp>
        <p:nvSpPr>
          <p:cNvPr id="3622" name="Google Shape;3622;p244"/>
          <p:cNvSpPr txBox="1"/>
          <p:nvPr>
            <p:ph idx="1" type="subTitle"/>
          </p:nvPr>
        </p:nvSpPr>
        <p:spPr>
          <a:xfrm>
            <a:off x="0" y="675975"/>
            <a:ext cx="47415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Serif fonts include small lines attached to the end strokes of letters.</a:t>
            </a:r>
            <a:endParaRPr/>
          </a:p>
        </p:txBody>
      </p:sp>
      <p:sp>
        <p:nvSpPr>
          <p:cNvPr id="3623" name="Google Shape;3623;p244"/>
          <p:cNvSpPr txBox="1"/>
          <p:nvPr>
            <p:ph idx="1" type="subTitle"/>
          </p:nvPr>
        </p:nvSpPr>
        <p:spPr>
          <a:xfrm>
            <a:off x="4822850" y="675975"/>
            <a:ext cx="38058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Sans-Serif (“without serif”) do not include such strokes. </a:t>
            </a:r>
            <a:endParaRPr/>
          </a:p>
        </p:txBody>
      </p:sp>
      <p:pic>
        <p:nvPicPr>
          <p:cNvPr id="3624" name="Google Shape;3624;p244"/>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3625" name="Google Shape;3625;p244"/>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3626" name="Google Shape;3626;p244"/>
          <p:cNvSpPr/>
          <p:nvPr/>
        </p:nvSpPr>
        <p:spPr>
          <a:xfrm>
            <a:off x="2524625" y="23159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27" name="Google Shape;3627;p244"/>
          <p:cNvSpPr/>
          <p:nvPr/>
        </p:nvSpPr>
        <p:spPr>
          <a:xfrm>
            <a:off x="2524625" y="343087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28" name="Google Shape;3628;p244"/>
          <p:cNvSpPr/>
          <p:nvPr/>
        </p:nvSpPr>
        <p:spPr>
          <a:xfrm>
            <a:off x="3013600" y="21808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29" name="Google Shape;3629;p244"/>
          <p:cNvSpPr/>
          <p:nvPr/>
        </p:nvSpPr>
        <p:spPr>
          <a:xfrm>
            <a:off x="2005688"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30" name="Google Shape;3630;p244"/>
          <p:cNvSpPr/>
          <p:nvPr/>
        </p:nvSpPr>
        <p:spPr>
          <a:xfrm>
            <a:off x="946363"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31" name="Google Shape;3631;p244"/>
          <p:cNvSpPr/>
          <p:nvPr/>
        </p:nvSpPr>
        <p:spPr>
          <a:xfrm>
            <a:off x="946363" y="14946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32" name="Google Shape;3632;p2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7" name="Shape 3637"/>
        <p:cNvGrpSpPr/>
        <p:nvPr/>
      </p:nvGrpSpPr>
      <p:grpSpPr>
        <a:xfrm>
          <a:off x="0" y="0"/>
          <a:ext cx="0" cy="0"/>
          <a:chOff x="0" y="0"/>
          <a:chExt cx="0" cy="0"/>
        </a:xfrm>
      </p:grpSpPr>
      <p:sp>
        <p:nvSpPr>
          <p:cNvPr id="3638" name="Google Shape;3638;p2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3639" name="Google Shape;3639;p2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Using the `html-template` file provided to you, create an external CSS stylesheet to modify the typography of each of the body paragraphs. </a:t>
            </a:r>
            <a:r>
              <a:rPr lang="en"/>
              <a:t> </a:t>
            </a:r>
            <a:endParaRPr/>
          </a:p>
        </p:txBody>
      </p:sp>
      <p:sp>
        <p:nvSpPr>
          <p:cNvPr id="3640" name="Google Shape;3640;p245"/>
          <p:cNvSpPr txBox="1"/>
          <p:nvPr>
            <p:ph idx="2" type="body"/>
          </p:nvPr>
        </p:nvSpPr>
        <p:spPr>
          <a:xfrm>
            <a:off x="175" y="1488700"/>
            <a:ext cx="9144000" cy="2994600"/>
          </a:xfrm>
          <a:prstGeom prst="rect">
            <a:avLst/>
          </a:prstGeom>
        </p:spPr>
        <p:txBody>
          <a:bodyPr anchorCtr="0" anchor="t" bIns="91425" lIns="457200" spcFirstLastPara="1" rIns="457200" wrap="square" tIns="91425">
            <a:noAutofit/>
          </a:bodyPr>
          <a:lstStyle/>
          <a:p>
            <a:pPr indent="0" lvl="0" marL="0" rtl="0" algn="l">
              <a:spcBef>
                <a:spcPts val="0"/>
              </a:spcBef>
              <a:spcAft>
                <a:spcPts val="0"/>
              </a:spcAft>
              <a:buNone/>
            </a:pPr>
            <a:r>
              <a:rPr b="1" lang="en"/>
              <a:t>U</a:t>
            </a:r>
            <a:r>
              <a:rPr b="1" lang="en"/>
              <a:t>se CSS styling to modify the following properties:</a:t>
            </a:r>
            <a:endParaRPr b="1"/>
          </a:p>
          <a:p>
            <a:pPr indent="-180340" lvl="0" marL="320040" rtl="0" algn="l">
              <a:spcBef>
                <a:spcPts val="800"/>
              </a:spcBef>
              <a:spcAft>
                <a:spcPts val="0"/>
              </a:spcAft>
              <a:buSzPts val="1400"/>
              <a:buChar char="●"/>
            </a:pPr>
            <a:r>
              <a:rPr lang="en"/>
              <a:t>Font-family</a:t>
            </a:r>
            <a:endParaRPr/>
          </a:p>
          <a:p>
            <a:pPr indent="-180340" lvl="0" marL="320040" rtl="0" algn="l">
              <a:spcBef>
                <a:spcPts val="800"/>
              </a:spcBef>
              <a:spcAft>
                <a:spcPts val="0"/>
              </a:spcAft>
              <a:buSzPts val="1400"/>
              <a:buChar char="●"/>
            </a:pPr>
            <a:r>
              <a:rPr lang="en"/>
              <a:t>Font-size</a:t>
            </a:r>
            <a:endParaRPr/>
          </a:p>
          <a:p>
            <a:pPr indent="-180340" lvl="0" marL="320040" rtl="0" algn="l">
              <a:spcBef>
                <a:spcPts val="800"/>
              </a:spcBef>
              <a:spcAft>
                <a:spcPts val="0"/>
              </a:spcAft>
              <a:buSzPts val="1400"/>
              <a:buChar char="●"/>
            </a:pPr>
            <a:r>
              <a:rPr lang="en"/>
              <a:t>Font-weight</a:t>
            </a:r>
            <a:endParaRPr/>
          </a:p>
          <a:p>
            <a:pPr indent="-180340" lvl="0" marL="320040" rtl="0" algn="l">
              <a:spcBef>
                <a:spcPts val="800"/>
              </a:spcBef>
              <a:spcAft>
                <a:spcPts val="0"/>
              </a:spcAft>
              <a:buSzPts val="1400"/>
              <a:buChar char="●"/>
            </a:pPr>
            <a:r>
              <a:rPr lang="en"/>
              <a:t>Line-height</a:t>
            </a:r>
            <a:endParaRPr/>
          </a:p>
          <a:p>
            <a:pPr indent="-180340" lvl="0" marL="320040" rtl="0" algn="l">
              <a:spcBef>
                <a:spcPts val="800"/>
              </a:spcBef>
              <a:spcAft>
                <a:spcPts val="0"/>
              </a:spcAft>
              <a:buSzPts val="1400"/>
              <a:buChar char="●"/>
            </a:pPr>
            <a:r>
              <a:rPr lang="en"/>
              <a:t>Letter-spacing</a:t>
            </a:r>
            <a:endParaRPr/>
          </a:p>
          <a:p>
            <a:pPr indent="0" lvl="0" marL="0" rtl="0" algn="l">
              <a:spcBef>
                <a:spcPts val="800"/>
              </a:spcBef>
              <a:spcAft>
                <a:spcPts val="0"/>
              </a:spcAft>
              <a:buClr>
                <a:schemeClr val="dk1"/>
              </a:buClr>
              <a:buSzPts val="1100"/>
              <a:buFont typeface="Arial"/>
              <a:buNone/>
            </a:pPr>
            <a:r>
              <a:rPr b="1" lang="en"/>
              <a:t>Bonus:</a:t>
            </a:r>
            <a:br>
              <a:rPr lang="en"/>
            </a:br>
            <a:r>
              <a:rPr lang="en"/>
              <a:t>If you finish early, read about TypePlate and see if you can figure out how to incorporate it into your site (</a:t>
            </a:r>
            <a:r>
              <a:rPr lang="en" u="sng">
                <a:solidFill>
                  <a:srgbClr val="0000FF"/>
                </a:solidFill>
                <a:hlinkClick r:id="rId3"/>
              </a:rPr>
              <a:t>typeplate.com</a:t>
            </a:r>
            <a:r>
              <a:rPr lang="en"/>
              <a:t>).</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3641" name="Google Shape;3641;p24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10 minutes</a:t>
            </a:r>
            <a:endParaRPr/>
          </a:p>
        </p:txBody>
      </p:sp>
      <p:sp>
        <p:nvSpPr>
          <p:cNvPr id="3642" name="Google Shape;3642;p2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7" name="Shape 3647"/>
        <p:cNvGrpSpPr/>
        <p:nvPr/>
      </p:nvGrpSpPr>
      <p:grpSpPr>
        <a:xfrm>
          <a:off x="0" y="0"/>
          <a:ext cx="0" cy="0"/>
          <a:chOff x="0" y="0"/>
          <a:chExt cx="0" cy="0"/>
        </a:xfrm>
      </p:grpSpPr>
      <p:sp>
        <p:nvSpPr>
          <p:cNvPr id="3648" name="Google Shape;3648;p246"/>
          <p:cNvSpPr/>
          <p:nvPr/>
        </p:nvSpPr>
        <p:spPr>
          <a:xfrm>
            <a:off x="-10300" y="1556450"/>
            <a:ext cx="9168600" cy="2422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Fonts</a:t>
            </a:r>
            <a:endParaRPr/>
          </a:p>
        </p:txBody>
      </p:sp>
      <p:sp>
        <p:nvSpPr>
          <p:cNvPr id="3650" name="Google Shape;3650;p2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easy to incorporate </a:t>
            </a:r>
            <a:r>
              <a:rPr lang="en" u="sng">
                <a:solidFill>
                  <a:srgbClr val="0000FF"/>
                </a:solidFill>
                <a:hlinkClick r:id="rId3"/>
              </a:rPr>
              <a:t>Google’s custom fonts</a:t>
            </a:r>
            <a:r>
              <a:rPr lang="en"/>
              <a:t> into your site!</a:t>
            </a:r>
            <a:endParaRPr/>
          </a:p>
        </p:txBody>
      </p:sp>
      <p:sp>
        <p:nvSpPr>
          <p:cNvPr id="3651" name="Google Shape;3651;p246"/>
          <p:cNvSpPr txBox="1"/>
          <p:nvPr>
            <p:ph idx="1" type="subTitle"/>
          </p:nvPr>
        </p:nvSpPr>
        <p:spPr>
          <a:xfrm>
            <a:off x="-12300" y="1705500"/>
            <a:ext cx="4215900" cy="2037300"/>
          </a:xfrm>
          <a:prstGeom prst="rect">
            <a:avLst/>
          </a:prstGeom>
          <a:ln>
            <a:noFill/>
          </a:ln>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rPr>
              <a:t>Roboto</a:t>
            </a:r>
            <a:endParaRPr sz="1400">
              <a:solidFill>
                <a:schemeClr val="dk1"/>
              </a:solidFill>
            </a:endParaRPr>
          </a:p>
          <a:p>
            <a:pPr indent="0" lvl="0" marL="0" rtl="0" algn="l">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indent="0" lvl="0" marL="0" rtl="0" algn="l">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3652" name="Google Shape;3652;p246"/>
          <p:cNvSpPr txBox="1"/>
          <p:nvPr>
            <p:ph idx="1" type="subTitle"/>
          </p:nvPr>
        </p:nvSpPr>
        <p:spPr>
          <a:xfrm>
            <a:off x="4203600" y="1705500"/>
            <a:ext cx="5220000" cy="20373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indent="0" lvl="0" marL="0" rtl="0" algn="l">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indent="0" lvl="0" marL="0" rtl="0" algn="l">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3653" name="Google Shape;3653;p246"/>
          <p:cNvCxnSpPr/>
          <p:nvPr/>
        </p:nvCxnSpPr>
        <p:spPr>
          <a:xfrm>
            <a:off x="4380375" y="1802675"/>
            <a:ext cx="0" cy="1845000"/>
          </a:xfrm>
          <a:prstGeom prst="straightConnector1">
            <a:avLst/>
          </a:prstGeom>
          <a:noFill/>
          <a:ln cap="flat" cmpd="sng" w="9525">
            <a:solidFill>
              <a:schemeClr val="dk2"/>
            </a:solidFill>
            <a:prstDash val="solid"/>
            <a:round/>
            <a:headEnd len="med" w="med" type="none"/>
            <a:tailEnd len="med" w="med" type="none"/>
          </a:ln>
        </p:spPr>
      </p:cxnSp>
      <p:sp>
        <p:nvSpPr>
          <p:cNvPr id="3654" name="Google Shape;3654;p2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9" name="Shape 3659"/>
        <p:cNvGrpSpPr/>
        <p:nvPr/>
      </p:nvGrpSpPr>
      <p:grpSpPr>
        <a:xfrm>
          <a:off x="0" y="0"/>
          <a:ext cx="0" cy="0"/>
          <a:chOff x="0" y="0"/>
          <a:chExt cx="0" cy="0"/>
        </a:xfrm>
      </p:grpSpPr>
      <p:sp>
        <p:nvSpPr>
          <p:cNvPr id="3660" name="Google Shape;3660;p24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Custom Fonts</a:t>
            </a:r>
            <a:endParaRPr/>
          </a:p>
        </p:txBody>
      </p:sp>
      <p:sp>
        <p:nvSpPr>
          <p:cNvPr id="3661" name="Google Shape;3661;p2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6" name="Shape 3666"/>
        <p:cNvGrpSpPr/>
        <p:nvPr/>
      </p:nvGrpSpPr>
      <p:grpSpPr>
        <a:xfrm>
          <a:off x="0" y="0"/>
          <a:ext cx="0" cy="0"/>
          <a:chOff x="0" y="0"/>
          <a:chExt cx="0" cy="0"/>
        </a:xfrm>
      </p:grpSpPr>
      <p:sp>
        <p:nvSpPr>
          <p:cNvPr id="3667" name="Google Shape;3667;p2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Custom</a:t>
            </a:r>
            <a:r>
              <a:rPr lang="en">
                <a:latin typeface="Roboto Light"/>
                <a:ea typeface="Roboto Light"/>
                <a:cs typeface="Roboto Light"/>
                <a:sym typeface="Roboto Light"/>
              </a:rPr>
              <a:t> Google Fonts</a:t>
            </a:r>
            <a:endParaRPr>
              <a:latin typeface="Roboto Light"/>
              <a:ea typeface="Roboto Light"/>
              <a:cs typeface="Roboto Light"/>
              <a:sym typeface="Roboto Light"/>
            </a:endParaRPr>
          </a:p>
        </p:txBody>
      </p:sp>
      <p:sp>
        <p:nvSpPr>
          <p:cNvPr id="3668" name="Google Shape;3668;p248"/>
          <p:cNvSpPr txBox="1"/>
          <p:nvPr>
            <p:ph idx="1" type="subTitle"/>
          </p:nvPr>
        </p:nvSpPr>
        <p:spPr>
          <a:xfrm>
            <a:off x="0" y="904575"/>
            <a:ext cx="9144000" cy="24471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a:t>
            </a:r>
            <a:endParaRPr b="1"/>
          </a:p>
          <a:p>
            <a:pPr indent="0" lvl="0" marL="0" rtl="0" algn="l">
              <a:lnSpc>
                <a:spcPct val="115000"/>
              </a:lnSpc>
              <a:spcBef>
                <a:spcPts val="0"/>
              </a:spcBef>
              <a:spcAft>
                <a:spcPts val="0"/>
              </a:spcAft>
              <a:buClr>
                <a:schemeClr val="dk1"/>
              </a:buClr>
              <a:buSzPts val="1100"/>
              <a:buFont typeface="Arial"/>
              <a:buNone/>
            </a:pPr>
            <a:r>
              <a:rPr lang="en"/>
              <a:t>Create (or reuse) an HTML document and then incorporate 2–3 custom Google fonts (</a:t>
            </a:r>
            <a:r>
              <a:rPr lang="en" u="sng">
                <a:solidFill>
                  <a:srgbClr val="0000FF"/>
                </a:solidFill>
                <a:hlinkClick r:id="rId3"/>
              </a:rPr>
              <a:t>fonts.google.com</a:t>
            </a:r>
            <a:r>
              <a:rPr lang="en"/>
              <a:t>) into the page.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a:t>
            </a:r>
            <a:endParaRPr b="1"/>
          </a:p>
          <a:p>
            <a:pPr indent="0" lvl="0" marL="0" rtl="0" algn="l">
              <a:lnSpc>
                <a:spcPct val="115000"/>
              </a:lnSpc>
              <a:spcBef>
                <a:spcPts val="0"/>
              </a:spcBef>
              <a:spcAft>
                <a:spcPts val="0"/>
              </a:spcAft>
              <a:buClr>
                <a:schemeClr val="dk1"/>
              </a:buClr>
              <a:buSzPts val="1100"/>
              <a:buFont typeface="Arial"/>
              <a:buNone/>
            </a:pPr>
            <a:r>
              <a:rPr lang="en"/>
              <a:t>If you finish early, read about </a:t>
            </a:r>
            <a:r>
              <a:rPr lang="en"/>
              <a:t>Font Awesome icons </a:t>
            </a:r>
            <a:r>
              <a:rPr lang="en"/>
              <a:t>(</a:t>
            </a:r>
            <a:r>
              <a:rPr lang="en" u="sng">
                <a:solidFill>
                  <a:srgbClr val="0000FF"/>
                </a:solidFill>
                <a:hlinkClick r:id="rId4"/>
              </a:rPr>
              <a:t>fontawesome.com</a:t>
            </a:r>
            <a:r>
              <a:rPr lang="en"/>
              <a:t>) and see if you can figure out how to incorporate one onto your page. </a:t>
            </a:r>
            <a:endParaRPr/>
          </a:p>
          <a:p>
            <a:pPr indent="0" lvl="0" marL="0" rtl="0" algn="l">
              <a:lnSpc>
                <a:spcPct val="115000"/>
              </a:lnSpc>
              <a:spcBef>
                <a:spcPts val="0"/>
              </a:spcBef>
              <a:spcAft>
                <a:spcPts val="0"/>
              </a:spcAft>
              <a:buNone/>
            </a:pPr>
            <a:r>
              <a:t/>
            </a:r>
            <a:endParaRPr/>
          </a:p>
        </p:txBody>
      </p:sp>
      <p:sp>
        <p:nvSpPr>
          <p:cNvPr id="3669" name="Google Shape;3669;p24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10 minutes</a:t>
            </a:r>
            <a:endParaRPr/>
          </a:p>
        </p:txBody>
      </p:sp>
      <p:sp>
        <p:nvSpPr>
          <p:cNvPr id="3670" name="Google Shape;3670;p2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0" name="Shape 3210"/>
        <p:cNvGrpSpPr/>
        <p:nvPr/>
      </p:nvGrpSpPr>
      <p:grpSpPr>
        <a:xfrm>
          <a:off x="0" y="0"/>
          <a:ext cx="0" cy="0"/>
          <a:chOff x="0" y="0"/>
          <a:chExt cx="0" cy="0"/>
        </a:xfrm>
      </p:grpSpPr>
      <p:sp>
        <p:nvSpPr>
          <p:cNvPr id="3211" name="Google Shape;3211;p2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Instructor Feedback</a:t>
            </a:r>
            <a:endParaRPr/>
          </a:p>
        </p:txBody>
      </p:sp>
      <p:sp>
        <p:nvSpPr>
          <p:cNvPr id="3212" name="Google Shape;3212;p2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Things I’ve noticed people doing incredibly well:</a:t>
            </a:r>
            <a:endParaRPr/>
          </a:p>
        </p:txBody>
      </p:sp>
      <p:sp>
        <p:nvSpPr>
          <p:cNvPr id="3213" name="Google Shape;3213;p204"/>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All of you are handling an enormous volume of information. </a:t>
            </a:r>
            <a:endParaRPr sz="1600"/>
          </a:p>
        </p:txBody>
      </p:sp>
      <p:sp>
        <p:nvSpPr>
          <p:cNvPr id="3214" name="Google Shape;3214;p204"/>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All of you are asking the right questions.</a:t>
            </a:r>
            <a:endParaRPr sz="1600"/>
          </a:p>
        </p:txBody>
      </p:sp>
      <p:sp>
        <p:nvSpPr>
          <p:cNvPr id="3215" name="Google Shape;3215;p204"/>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You notice the right details.</a:t>
            </a:r>
            <a:endParaRPr sz="1600"/>
          </a:p>
        </p:txBody>
      </p:sp>
      <p:sp>
        <p:nvSpPr>
          <p:cNvPr id="3216" name="Google Shape;3216;p204"/>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You all help each other out.</a:t>
            </a:r>
            <a:endParaRPr sz="1600"/>
          </a:p>
        </p:txBody>
      </p:sp>
      <p:sp>
        <p:nvSpPr>
          <p:cNvPr id="3217" name="Google Shape;3217;p204"/>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And, most importantly, you are figuring out things on your own.</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4" name="Shape 3674"/>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9" name="Shape 3679"/>
        <p:cNvGrpSpPr/>
        <p:nvPr/>
      </p:nvGrpSpPr>
      <p:grpSpPr>
        <a:xfrm>
          <a:off x="0" y="0"/>
          <a:ext cx="0" cy="0"/>
          <a:chOff x="0" y="0"/>
          <a:chExt cx="0" cy="0"/>
        </a:xfrm>
      </p:grpSpPr>
      <p:sp>
        <p:nvSpPr>
          <p:cNvPr id="3680" name="Google Shape;3680;p25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Pseudo Styles</a:t>
            </a:r>
            <a:endParaRPr/>
          </a:p>
        </p:txBody>
      </p:sp>
      <p:sp>
        <p:nvSpPr>
          <p:cNvPr id="3681" name="Google Shape;3681;p2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6" name="Shape 3686"/>
        <p:cNvGrpSpPr/>
        <p:nvPr/>
      </p:nvGrpSpPr>
      <p:grpSpPr>
        <a:xfrm>
          <a:off x="0" y="0"/>
          <a:ext cx="0" cy="0"/>
          <a:chOff x="0" y="0"/>
          <a:chExt cx="0" cy="0"/>
        </a:xfrm>
      </p:grpSpPr>
      <p:sp>
        <p:nvSpPr>
          <p:cNvPr id="3687" name="Google Shape;3687;p2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Pseudo-Classes</a:t>
            </a:r>
            <a:endParaRPr/>
          </a:p>
        </p:txBody>
      </p:sp>
      <p:sp>
        <p:nvSpPr>
          <p:cNvPr id="3688" name="Google Shape;3688;p2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provides keywords that can be added to selectors. These keywords can highlight the special states of the selected element.</a:t>
            </a:r>
            <a:endParaRPr/>
          </a:p>
        </p:txBody>
      </p:sp>
      <p:sp>
        <p:nvSpPr>
          <p:cNvPr id="3689" name="Google Shape;3689;p251"/>
          <p:cNvSpPr txBox="1"/>
          <p:nvPr>
            <p:ph idx="3" type="body"/>
          </p:nvPr>
        </p:nvSpPr>
        <p:spPr>
          <a:xfrm>
            <a:off x="175" y="1514650"/>
            <a:ext cx="9144000" cy="1165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b="1" lang="en"/>
              <a:t>Complete list of pseudo-classes: </a:t>
            </a:r>
            <a:r>
              <a:rPr lang="en" u="sng">
                <a:solidFill>
                  <a:srgbClr val="0000FF"/>
                </a:solidFill>
                <a:hlinkClick r:id="rId3"/>
              </a:rPr>
              <a:t>developer.mozilla.org/en-US/docs/Web/CSS/Pseudo-classes</a:t>
            </a:r>
            <a:endParaRPr>
              <a:solidFill>
                <a:srgbClr val="0000FF"/>
              </a:solidFill>
            </a:endParaRPr>
          </a:p>
          <a:p>
            <a:pPr indent="0" lvl="0" marL="0" rtl="0" algn="l">
              <a:spcBef>
                <a:spcPts val="800"/>
              </a:spcBef>
              <a:spcAft>
                <a:spcPts val="800"/>
              </a:spcAft>
              <a:buNone/>
            </a:pPr>
            <a:r>
              <a:t/>
            </a:r>
            <a:endParaRPr/>
          </a:p>
        </p:txBody>
      </p:sp>
      <p:graphicFrame>
        <p:nvGraphicFramePr>
          <p:cNvPr id="3690" name="Google Shape;3690;p251"/>
          <p:cNvGraphicFramePr/>
          <p:nvPr/>
        </p:nvGraphicFramePr>
        <p:xfrm>
          <a:off x="462475" y="2547613"/>
          <a:ext cx="3000000" cy="3000000"/>
        </p:xfrm>
        <a:graphic>
          <a:graphicData uri="http://schemas.openxmlformats.org/drawingml/2006/table">
            <a:tbl>
              <a:tblPr>
                <a:noFill/>
                <a:tableStyleId>{98869891-6798-4C33-B9F2-A16F9BA87698}</a:tableStyleId>
              </a:tblPr>
              <a:tblGrid>
                <a:gridCol w="1499425"/>
                <a:gridCol w="1499425"/>
                <a:gridCol w="1499425"/>
                <a:gridCol w="1499425"/>
                <a:gridCol w="1499425"/>
              </a:tblGrid>
              <a:tr h="227050">
                <a:tc gridSpan="5">
                  <a:txBody>
                    <a:bodyPr/>
                    <a:lstStyle/>
                    <a:p>
                      <a:pPr indent="0" lvl="0" marL="0" rtl="0" algn="l">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9B7C0"/>
                    </a:solidFill>
                  </a:tcPr>
                </a:tc>
                <a:tc hMerge="1"/>
                <a:tc hMerge="1"/>
                <a:tc hMerge="1"/>
                <a:tc hMerge="1"/>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:active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:checked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:default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solidFill>
                            <a:schemeClr val="dk1"/>
                          </a:solidFill>
                          <a:latin typeface="Inconsolata"/>
                          <a:ea typeface="Inconsolata"/>
                          <a:cs typeface="Inconsolata"/>
                          <a:sym typeface="Inconsolata"/>
                        </a:rPr>
                        <a:t>:focus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:hover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:disabled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:first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3691" name="Google Shape;3691;p2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6" name="Shape 3696"/>
        <p:cNvGrpSpPr/>
        <p:nvPr/>
      </p:nvGrpSpPr>
      <p:grpSpPr>
        <a:xfrm>
          <a:off x="0" y="0"/>
          <a:ext cx="0" cy="0"/>
          <a:chOff x="0" y="0"/>
          <a:chExt cx="0" cy="0"/>
        </a:xfrm>
      </p:grpSpPr>
      <p:sp>
        <p:nvSpPr>
          <p:cNvPr id="3697" name="Google Shape;3697;p252"/>
          <p:cNvSpPr/>
          <p:nvPr/>
        </p:nvSpPr>
        <p:spPr>
          <a:xfrm>
            <a:off x="1234200" y="1238375"/>
            <a:ext cx="6675600" cy="729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3698" name="Google Shape;3698;p252"/>
          <p:cNvSpPr/>
          <p:nvPr/>
        </p:nvSpPr>
        <p:spPr>
          <a:xfrm>
            <a:off x="1234200" y="2102000"/>
            <a:ext cx="6675600" cy="7293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Hover State</a:t>
            </a:r>
            <a:endParaRPr sz="2000">
              <a:solidFill>
                <a:srgbClr val="FFFFFF"/>
              </a:solidFill>
              <a:latin typeface="Roboto"/>
              <a:ea typeface="Roboto"/>
              <a:cs typeface="Roboto"/>
              <a:sym typeface="Roboto"/>
            </a:endParaRPr>
          </a:p>
        </p:txBody>
      </p:sp>
      <p:sp>
        <p:nvSpPr>
          <p:cNvPr id="3699" name="Google Shape;3699;p252"/>
          <p:cNvSpPr/>
          <p:nvPr/>
        </p:nvSpPr>
        <p:spPr>
          <a:xfrm>
            <a:off x="1234200" y="2965625"/>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Focus State</a:t>
            </a:r>
            <a:endParaRPr sz="2000">
              <a:solidFill>
                <a:srgbClr val="FFFFFF"/>
              </a:solidFill>
              <a:latin typeface="Roboto"/>
              <a:ea typeface="Roboto"/>
              <a:cs typeface="Roboto"/>
              <a:sym typeface="Roboto"/>
            </a:endParaRPr>
          </a:p>
        </p:txBody>
      </p:sp>
      <p:sp>
        <p:nvSpPr>
          <p:cNvPr id="3700" name="Google Shape;3700;p252"/>
          <p:cNvSpPr/>
          <p:nvPr/>
        </p:nvSpPr>
        <p:spPr>
          <a:xfrm>
            <a:off x="1234200" y="3829250"/>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Active State</a:t>
            </a:r>
            <a:endParaRPr sz="2000">
              <a:solidFill>
                <a:srgbClr val="FFFFFF"/>
              </a:solidFill>
              <a:latin typeface="Roboto"/>
              <a:ea typeface="Roboto"/>
              <a:cs typeface="Roboto"/>
              <a:sym typeface="Roboto"/>
            </a:endParaRPr>
          </a:p>
        </p:txBody>
      </p:sp>
      <p:sp>
        <p:nvSpPr>
          <p:cNvPr id="3701" name="Google Shape;3701;p2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Button with Various States</a:t>
            </a:r>
            <a:endParaRPr/>
          </a:p>
        </p:txBody>
      </p:sp>
      <p:sp>
        <p:nvSpPr>
          <p:cNvPr id="3702" name="Google Shape;3702;p2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use pseudo-classes to define how a button appears in various states.</a:t>
            </a:r>
            <a:endParaRPr/>
          </a:p>
        </p:txBody>
      </p:sp>
      <p:sp>
        <p:nvSpPr>
          <p:cNvPr id="3703" name="Google Shape;3703;p2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8" name="Shape 3708"/>
        <p:cNvGrpSpPr/>
        <p:nvPr/>
      </p:nvGrpSpPr>
      <p:grpSpPr>
        <a:xfrm>
          <a:off x="0" y="0"/>
          <a:ext cx="0" cy="0"/>
          <a:chOff x="0" y="0"/>
          <a:chExt cx="0" cy="0"/>
        </a:xfrm>
      </p:grpSpPr>
      <p:sp>
        <p:nvSpPr>
          <p:cNvPr id="3709" name="Google Shape;3709;p25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Pseudo Styles</a:t>
            </a:r>
            <a:endParaRPr/>
          </a:p>
        </p:txBody>
      </p:sp>
      <p:sp>
        <p:nvSpPr>
          <p:cNvPr id="3710" name="Google Shape;3710;p2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5" name="Shape 3715"/>
        <p:cNvGrpSpPr/>
        <p:nvPr/>
      </p:nvGrpSpPr>
      <p:grpSpPr>
        <a:xfrm>
          <a:off x="0" y="0"/>
          <a:ext cx="0" cy="0"/>
          <a:chOff x="0" y="0"/>
          <a:chExt cx="0" cy="0"/>
        </a:xfrm>
      </p:grpSpPr>
      <p:sp>
        <p:nvSpPr>
          <p:cNvPr id="3716" name="Google Shape;3716;p2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3717" name="Google Shape;3717;p254"/>
          <p:cNvSpPr txBox="1"/>
          <p:nvPr>
            <p:ph idx="1" type="subTitle"/>
          </p:nvPr>
        </p:nvSpPr>
        <p:spPr>
          <a:xfrm>
            <a:off x="0" y="675975"/>
            <a:ext cx="9144000" cy="20130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 </a:t>
            </a:r>
            <a:endParaRPr b="1"/>
          </a:p>
          <a:p>
            <a:pPr indent="0" lvl="0" marL="0" rtl="0" algn="l">
              <a:lnSpc>
                <a:spcPct val="115000"/>
              </a:lnSpc>
              <a:spcBef>
                <a:spcPts val="0"/>
              </a:spcBef>
              <a:spcAft>
                <a:spcPts val="0"/>
              </a:spcAft>
              <a:buClr>
                <a:schemeClr val="dk1"/>
              </a:buClr>
              <a:buSzPts val="1100"/>
              <a:buFont typeface="Arial"/>
              <a:buNone/>
            </a:pPr>
            <a:r>
              <a:rPr lang="en"/>
              <a:t>Create a series of links and modify the pseudo-classes associated with their default, active, hover, and focus states.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 </a:t>
            </a:r>
            <a:endParaRPr b="1"/>
          </a:p>
          <a:p>
            <a:pPr indent="0" lvl="0" marL="0" rtl="0" algn="l">
              <a:lnSpc>
                <a:spcPct val="115000"/>
              </a:lnSpc>
              <a:spcBef>
                <a:spcPts val="0"/>
              </a:spcBef>
              <a:spcAft>
                <a:spcPts val="0"/>
              </a:spcAft>
              <a:buClr>
                <a:schemeClr val="dk1"/>
              </a:buClr>
              <a:buSzPts val="1100"/>
              <a:buFont typeface="Arial"/>
              <a:buNone/>
            </a:pPr>
            <a:r>
              <a:rPr lang="en"/>
              <a:t>If you finish early, incorporate a pseudo-class we haven’t yet covered. </a:t>
            </a:r>
            <a:br>
              <a:rPr lang="en"/>
            </a:br>
            <a:r>
              <a:rPr lang="en"/>
              <a:t>Then Google pseudo-elements and try to incorporate one as well.</a:t>
            </a:r>
            <a:endParaRPr/>
          </a:p>
          <a:p>
            <a:pPr indent="0" lvl="0" marL="0" rtl="0" algn="l">
              <a:lnSpc>
                <a:spcPct val="115000"/>
              </a:lnSpc>
              <a:spcBef>
                <a:spcPts val="0"/>
              </a:spcBef>
              <a:spcAft>
                <a:spcPts val="0"/>
              </a:spcAft>
              <a:buNone/>
            </a:pPr>
            <a:r>
              <a:t/>
            </a:r>
            <a:endParaRPr/>
          </a:p>
        </p:txBody>
      </p:sp>
      <p:sp>
        <p:nvSpPr>
          <p:cNvPr id="3718" name="Google Shape;3718;p25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3719" name="Google Shape;3719;p2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4" name="Shape 3724"/>
        <p:cNvGrpSpPr/>
        <p:nvPr/>
      </p:nvGrpSpPr>
      <p:grpSpPr>
        <a:xfrm>
          <a:off x="0" y="0"/>
          <a:ext cx="0" cy="0"/>
          <a:chOff x="0" y="0"/>
          <a:chExt cx="0" cy="0"/>
        </a:xfrm>
      </p:grpSpPr>
      <p:sp>
        <p:nvSpPr>
          <p:cNvPr id="3725" name="Google Shape;3725;p25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Beyond CSS Hacking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3726" name="Google Shape;3726;p2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1" name="Shape 3731"/>
        <p:cNvGrpSpPr/>
        <p:nvPr/>
      </p:nvGrpSpPr>
      <p:grpSpPr>
        <a:xfrm>
          <a:off x="0" y="0"/>
          <a:ext cx="0" cy="0"/>
          <a:chOff x="0" y="0"/>
          <a:chExt cx="0" cy="0"/>
        </a:xfrm>
      </p:grpSpPr>
      <p:sp>
        <p:nvSpPr>
          <p:cNvPr id="3732" name="Google Shape;3732;p256"/>
          <p:cNvSpPr txBox="1"/>
          <p:nvPr/>
        </p:nvSpPr>
        <p:spPr>
          <a:xfrm>
            <a:off x="12300" y="998875"/>
            <a:ext cx="9144000" cy="2612100"/>
          </a:xfrm>
          <a:prstGeom prst="rect">
            <a:avLst/>
          </a:prstGeom>
          <a:noFill/>
          <a:ln>
            <a:noFill/>
          </a:ln>
        </p:spPr>
        <p:txBody>
          <a:bodyPr anchorCtr="0" anchor="t" bIns="914400" lIns="1371600" spcFirstLastPara="1" rIns="457200" wrap="square" tIns="0">
            <a:noAutofit/>
          </a:bodyPr>
          <a:lstStyle/>
          <a:p>
            <a:pPr indent="0" lvl="0" marL="0" rtl="0" algn="l">
              <a:lnSpc>
                <a:spcPct val="113000"/>
              </a:lnSpc>
              <a:spcBef>
                <a:spcPts val="0"/>
              </a:spcBef>
              <a:spcAft>
                <a:spcPts val="0"/>
              </a:spcAft>
              <a:buNone/>
            </a:pPr>
            <a:r>
              <a:rPr b="1" lang="en">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indent="0" lvl="0" marL="0" rtl="0" algn="l">
              <a:lnSpc>
                <a:spcPct val="113000"/>
              </a:lnSpc>
              <a:spcBef>
                <a:spcPts val="1400"/>
              </a:spcBef>
              <a:spcAft>
                <a:spcPts val="0"/>
              </a:spcAft>
              <a:buNone/>
            </a:pPr>
            <a:r>
              <a:t/>
            </a:r>
            <a:endParaRPr>
              <a:latin typeface="Roboto"/>
              <a:ea typeface="Roboto"/>
              <a:cs typeface="Roboto"/>
              <a:sym typeface="Roboto"/>
            </a:endParaRPr>
          </a:p>
          <a:p>
            <a:pPr indent="0" lvl="0" marL="0" rtl="0" algn="l">
              <a:lnSpc>
                <a:spcPct val="113000"/>
              </a:lnSpc>
              <a:spcBef>
                <a:spcPts val="1400"/>
              </a:spcBef>
              <a:spcAft>
                <a:spcPts val="1400"/>
              </a:spcAft>
              <a:buNone/>
            </a:pPr>
            <a:r>
              <a:t/>
            </a:r>
            <a:endParaRPr>
              <a:latin typeface="Roboto"/>
              <a:ea typeface="Roboto"/>
              <a:cs typeface="Roboto"/>
              <a:sym typeface="Roboto"/>
            </a:endParaRPr>
          </a:p>
        </p:txBody>
      </p:sp>
      <p:sp>
        <p:nvSpPr>
          <p:cNvPr id="3733" name="Google Shape;3733;p2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Quick Refresher on HTML/CSS </a:t>
            </a:r>
            <a:endParaRPr/>
          </a:p>
        </p:txBody>
      </p:sp>
      <p:pic>
        <p:nvPicPr>
          <p:cNvPr id="3734" name="Google Shape;3734;p256"/>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3735" name="Google Shape;3735;p2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0" name="Shape 3740"/>
        <p:cNvGrpSpPr/>
        <p:nvPr/>
      </p:nvGrpSpPr>
      <p:grpSpPr>
        <a:xfrm>
          <a:off x="0" y="0"/>
          <a:ext cx="0" cy="0"/>
          <a:chOff x="0" y="0"/>
          <a:chExt cx="0" cy="0"/>
        </a:xfrm>
      </p:grpSpPr>
      <p:sp>
        <p:nvSpPr>
          <p:cNvPr id="3741" name="Google Shape;3741;p2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HTML vs. HTML/CSS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3742" name="Google Shape;3742;p257"/>
          <p:cNvGraphicFramePr/>
          <p:nvPr/>
        </p:nvGraphicFramePr>
        <p:xfrm>
          <a:off x="546425" y="918650"/>
          <a:ext cx="3000000" cy="3000000"/>
        </p:xfrm>
        <a:graphic>
          <a:graphicData uri="http://schemas.openxmlformats.org/drawingml/2006/table">
            <a:tbl>
              <a:tblPr>
                <a:noFill/>
                <a:tableStyleId>{98869891-6798-4C33-B9F2-A16F9BA87698}</a:tableStyleId>
              </a:tblPr>
              <a:tblGrid>
                <a:gridCol w="4129900"/>
                <a:gridCol w="4129900"/>
              </a:tblGrid>
              <a:tr h="459500">
                <a:tc>
                  <a:txBody>
                    <a:bodyPr/>
                    <a:lstStyle/>
                    <a:p>
                      <a:pPr indent="0" lvl="0" marL="0" rtl="0" algn="l">
                        <a:spcBef>
                          <a:spcPts val="0"/>
                        </a:spcBef>
                        <a:spcAft>
                          <a:spcPts val="0"/>
                        </a:spcAft>
                        <a:buNone/>
                      </a:pPr>
                      <a:r>
                        <a:rPr b="1" lang="en" sz="1800">
                          <a:solidFill>
                            <a:srgbClr val="FFFFFF"/>
                          </a:solidFill>
                        </a:rPr>
                        <a:t>HTML Alone</a:t>
                      </a:r>
                      <a:endParaRPr b="1" sz="18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800">
                          <a:solidFill>
                            <a:srgbClr val="FFFFFF"/>
                          </a:solidFill>
                        </a:rPr>
                        <a:t>HTML and CSS</a:t>
                      </a:r>
                      <a:endParaRPr b="1" sz="1800">
                        <a:solidFill>
                          <a:srgbClr val="FFFFFF"/>
                        </a:solidFill>
                      </a:endParaRPr>
                    </a:p>
                  </a:txBody>
                  <a:tcPr marT="91425" marB="91425" marR="91425" marL="137150" anchor="b">
                    <a:solidFill>
                      <a:srgbClr val="2E75B6"/>
                    </a:solidFill>
                  </a:tcPr>
                </a:tc>
              </a:tr>
              <a:tr h="644975">
                <a:tc>
                  <a:txBody>
                    <a:bodyPr/>
                    <a:lstStyle/>
                    <a:p>
                      <a:pPr indent="0" lvl="0" marL="0" rtl="0" algn="l">
                        <a:spcBef>
                          <a:spcPts val="0"/>
                        </a:spcBef>
                        <a:spcAft>
                          <a:spcPts val="0"/>
                        </a:spcAft>
                        <a:buClr>
                          <a:srgbClr val="000000"/>
                        </a:buClr>
                        <a:buSzPts val="1100"/>
                        <a:buFont typeface="Arial"/>
                        <a:buNone/>
                      </a:pPr>
                      <a:r>
                        <a:rPr lang="en"/>
                        <a:t>Like writing papers in </a:t>
                      </a:r>
                      <a:r>
                        <a:rPr lang="en"/>
                        <a:t>Notepad.</a:t>
                      </a:r>
                      <a:endParaRPr/>
                    </a:p>
                    <a:p>
                      <a:pPr indent="0" lvl="0" marL="0" rtl="0" algn="l">
                        <a:spcBef>
                          <a:spcPts val="0"/>
                        </a:spcBef>
                        <a:spcAft>
                          <a:spcPts val="0"/>
                        </a:spcAft>
                        <a:buNone/>
                      </a:pPr>
                      <a:r>
                        <a:t/>
                      </a:r>
                      <a:endParaRPr/>
                    </a:p>
                  </a:txBody>
                  <a:tcPr marT="91425" marB="91425" marR="91425" marL="137150"/>
                </a:tc>
                <a:tc>
                  <a:txBody>
                    <a:bodyPr/>
                    <a:lstStyle/>
                    <a:p>
                      <a:pPr indent="0" lvl="0" marL="0" rtl="0" algn="l">
                        <a:spcBef>
                          <a:spcPts val="0"/>
                        </a:spcBef>
                        <a:spcAft>
                          <a:spcPts val="0"/>
                        </a:spcAft>
                        <a:buNone/>
                      </a:pPr>
                      <a:r>
                        <a:rPr lang="en"/>
                        <a:t>Like writing papers in Microsoft Word.</a:t>
                      </a:r>
                      <a:endParaRPr/>
                    </a:p>
                  </a:txBody>
                  <a:tcPr marT="91425" marB="91425" marR="91425" marL="137150"/>
                </a:tc>
              </a:tr>
              <a:tr h="644975">
                <a:tc>
                  <a:txBody>
                    <a:bodyPr/>
                    <a:lstStyle/>
                    <a:p>
                      <a:pPr indent="0" lvl="0" marL="0" rtl="0" algn="l">
                        <a:spcBef>
                          <a:spcPts val="0"/>
                        </a:spcBef>
                        <a:spcAft>
                          <a:spcPts val="0"/>
                        </a:spcAft>
                        <a:buNone/>
                      </a:pPr>
                      <a:r>
                        <a:rPr lang="en"/>
                        <a:t>Used to write unformatted text (i.e, content only).</a:t>
                      </a:r>
                      <a:endParaRPr/>
                    </a:p>
                  </a:txBody>
                  <a:tcPr marT="91425" marB="91425" marR="91425" marL="137150"/>
                </a:tc>
                <a:tc>
                  <a:txBody>
                    <a:bodyPr/>
                    <a:lstStyle/>
                    <a:p>
                      <a:pPr indent="0" lvl="0" marL="0" rtl="0" algn="l">
                        <a:spcBef>
                          <a:spcPts val="0"/>
                        </a:spcBef>
                        <a:spcAft>
                          <a:spcPts val="0"/>
                        </a:spcAft>
                        <a:buNone/>
                      </a:pPr>
                      <a:r>
                        <a:rPr lang="en"/>
                        <a:t>Used both to write the content </a:t>
                      </a:r>
                      <a:r>
                        <a:rPr i="1" lang="en"/>
                        <a:t>and</a:t>
                      </a:r>
                      <a:r>
                        <a:rPr lang="en"/>
                        <a:t> format it (color, font, alignment, layout, etc.).</a:t>
                      </a:r>
                      <a:endParaRPr/>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743" name="Google Shape;3743;p257"/>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3744" name="Google Shape;3744;p257"/>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3745" name="Google Shape;3745;p2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0" name="Shape 3750"/>
        <p:cNvGrpSpPr/>
        <p:nvPr/>
      </p:nvGrpSpPr>
      <p:grpSpPr>
        <a:xfrm>
          <a:off x="0" y="0"/>
          <a:ext cx="0" cy="0"/>
          <a:chOff x="0" y="0"/>
          <a:chExt cx="0" cy="0"/>
        </a:xfrm>
      </p:grpSpPr>
      <p:pic>
        <p:nvPicPr>
          <p:cNvPr id="3751" name="Google Shape;3751;p258"/>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3752" name="Google Shape;3752;p258"/>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How You (Probably) Feel About CSS</a:t>
            </a:r>
            <a:endParaRPr/>
          </a:p>
        </p:txBody>
      </p:sp>
      <p:sp>
        <p:nvSpPr>
          <p:cNvPr id="3753" name="Google Shape;3753;p2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1" name="Shape 3221"/>
        <p:cNvGrpSpPr/>
        <p:nvPr/>
      </p:nvGrpSpPr>
      <p:grpSpPr>
        <a:xfrm>
          <a:off x="0" y="0"/>
          <a:ext cx="0" cy="0"/>
          <a:chOff x="0" y="0"/>
          <a:chExt cx="0" cy="0"/>
        </a:xfrm>
      </p:grpSpPr>
      <p:sp>
        <p:nvSpPr>
          <p:cNvPr id="3222" name="Google Shape;3222;p20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Few </a:t>
            </a:r>
            <a:r>
              <a:rPr lang="en"/>
              <a:t>Admin</a:t>
            </a:r>
            <a:r>
              <a:rPr lang="en"/>
              <a:t> Things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8" name="Shape 3758"/>
        <p:cNvGrpSpPr/>
        <p:nvPr/>
      </p:nvGrpSpPr>
      <p:grpSpPr>
        <a:xfrm>
          <a:off x="0" y="0"/>
          <a:ext cx="0" cy="0"/>
          <a:chOff x="0" y="0"/>
          <a:chExt cx="0" cy="0"/>
        </a:xfrm>
      </p:grpSpPr>
      <p:pic>
        <p:nvPicPr>
          <p:cNvPr id="3759" name="Google Shape;3759;p259"/>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3760" name="Google Shape;3760;p259"/>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A revelation. There is a better way!</a:t>
            </a:r>
            <a:endParaRPr/>
          </a:p>
        </p:txBody>
      </p:sp>
      <p:sp>
        <p:nvSpPr>
          <p:cNvPr id="3761" name="Google Shape;3761;p2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6" name="Shape 3766"/>
        <p:cNvGrpSpPr/>
        <p:nvPr/>
      </p:nvGrpSpPr>
      <p:grpSpPr>
        <a:xfrm>
          <a:off x="0" y="0"/>
          <a:ext cx="0" cy="0"/>
          <a:chOff x="0" y="0"/>
          <a:chExt cx="0" cy="0"/>
        </a:xfrm>
      </p:grpSpPr>
      <p:sp>
        <p:nvSpPr>
          <p:cNvPr id="3767" name="Google Shape;3767;p26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Where’s the CSS?</a:t>
            </a:r>
            <a:endParaRPr/>
          </a:p>
        </p:txBody>
      </p:sp>
      <p:sp>
        <p:nvSpPr>
          <p:cNvPr id="3768" name="Google Shape;3768;p2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3" name="Shape 3773"/>
        <p:cNvGrpSpPr/>
        <p:nvPr/>
      </p:nvGrpSpPr>
      <p:grpSpPr>
        <a:xfrm>
          <a:off x="0" y="0"/>
          <a:ext cx="0" cy="0"/>
          <a:chOff x="0" y="0"/>
          <a:chExt cx="0" cy="0"/>
        </a:xfrm>
      </p:grpSpPr>
      <p:sp>
        <p:nvSpPr>
          <p:cNvPr id="3774" name="Google Shape;3774;p2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3775" name="Google Shape;3775;p2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those sitting nearest to you, take a close look at the Bootstrap-powered HTML document I just sent you.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 prepared to answer the following two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HINT: </a:t>
            </a:r>
            <a:r>
              <a:rPr lang="en"/>
              <a:t>Think about how Google Fonts work.</a:t>
            </a:r>
            <a:endParaRPr/>
          </a:p>
        </p:txBody>
      </p:sp>
      <p:sp>
        <p:nvSpPr>
          <p:cNvPr id="3776" name="Google Shape;3776;p26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5 minutes</a:t>
            </a:r>
            <a:endParaRPr/>
          </a:p>
        </p:txBody>
      </p:sp>
      <p:sp>
        <p:nvSpPr>
          <p:cNvPr id="3777" name="Google Shape;3777;p261"/>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8" name="Google Shape;3778;p261"/>
          <p:cNvGrpSpPr/>
          <p:nvPr/>
        </p:nvGrpSpPr>
        <p:grpSpPr>
          <a:xfrm>
            <a:off x="457200" y="1988413"/>
            <a:ext cx="776889" cy="621300"/>
            <a:chOff x="457200" y="1378813"/>
            <a:chExt cx="776889" cy="621300"/>
          </a:xfrm>
        </p:grpSpPr>
        <p:sp>
          <p:nvSpPr>
            <p:cNvPr id="3779" name="Google Shape;3779;p26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80" name="Google Shape;3780;p26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261"/>
          <p:cNvGrpSpPr/>
          <p:nvPr/>
        </p:nvGrpSpPr>
        <p:grpSpPr>
          <a:xfrm>
            <a:off x="457200" y="2838325"/>
            <a:ext cx="776889" cy="621300"/>
            <a:chOff x="457200" y="1378813"/>
            <a:chExt cx="776889" cy="621300"/>
          </a:xfrm>
        </p:grpSpPr>
        <p:sp>
          <p:nvSpPr>
            <p:cNvPr id="3782" name="Google Shape;3782;p26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783" name="Google Shape;3783;p26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4" name="Google Shape;3784;p261"/>
          <p:cNvSpPr txBox="1"/>
          <p:nvPr>
            <p:ph idx="1" type="subTitle"/>
          </p:nvPr>
        </p:nvSpPr>
        <p:spPr>
          <a:xfrm>
            <a:off x="-12300" y="2007600"/>
            <a:ext cx="84018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Where does this HTML document draw its styles from?</a:t>
            </a:r>
            <a:endParaRPr>
              <a:latin typeface="Roboto"/>
              <a:ea typeface="Roboto"/>
              <a:cs typeface="Roboto"/>
              <a:sym typeface="Roboto"/>
            </a:endParaRPr>
          </a:p>
        </p:txBody>
      </p:sp>
      <p:sp>
        <p:nvSpPr>
          <p:cNvPr id="3785" name="Google Shape;3785;p261"/>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61"/>
          <p:cNvSpPr txBox="1"/>
          <p:nvPr>
            <p:ph idx="2" type="subTitle"/>
          </p:nvPr>
        </p:nvSpPr>
        <p:spPr>
          <a:xfrm>
            <a:off x="-12300" y="28431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does our browser know which HTML element to style, and in which way? </a:t>
            </a:r>
            <a:br>
              <a:rPr lang="en">
                <a:latin typeface="Roboto"/>
                <a:ea typeface="Roboto"/>
                <a:cs typeface="Roboto"/>
                <a:sym typeface="Roboto"/>
              </a:rPr>
            </a:br>
            <a:r>
              <a:rPr lang="en">
                <a:latin typeface="Roboto"/>
                <a:ea typeface="Roboto"/>
                <a:cs typeface="Roboto"/>
                <a:sym typeface="Roboto"/>
              </a:rPr>
              <a:t>(e.g., button face or background banner)</a:t>
            </a:r>
            <a:endParaRPr>
              <a:latin typeface="Roboto"/>
              <a:ea typeface="Roboto"/>
              <a:cs typeface="Roboto"/>
              <a:sym typeface="Roboto"/>
            </a:endParaRPr>
          </a:p>
        </p:txBody>
      </p:sp>
      <p:sp>
        <p:nvSpPr>
          <p:cNvPr id="3787" name="Google Shape;3787;p2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2" name="Shape 3792"/>
        <p:cNvGrpSpPr/>
        <p:nvPr/>
      </p:nvGrpSpPr>
      <p:grpSpPr>
        <a:xfrm>
          <a:off x="0" y="0"/>
          <a:ext cx="0" cy="0"/>
          <a:chOff x="0" y="0"/>
          <a:chExt cx="0" cy="0"/>
        </a:xfrm>
      </p:grpSpPr>
      <p:sp>
        <p:nvSpPr>
          <p:cNvPr id="3793" name="Google Shape;3793;p262"/>
          <p:cNvSpPr txBox="1"/>
          <p:nvPr>
            <p:ph idx="1" type="subTitle"/>
          </p:nvPr>
        </p:nvSpPr>
        <p:spPr>
          <a:xfrm>
            <a:off x="0" y="675975"/>
            <a:ext cx="8984100" cy="410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Predefined CSS Class (e.g., jumbotron):</a:t>
            </a:r>
            <a:endParaRPr/>
          </a:p>
        </p:txBody>
      </p:sp>
      <p:pic>
        <p:nvPicPr>
          <p:cNvPr id="3794" name="Google Shape;3794;p262"/>
          <p:cNvPicPr preferRelativeResize="0"/>
          <p:nvPr/>
        </p:nvPicPr>
        <p:blipFill rotWithShape="1">
          <a:blip r:embed="rId3">
            <a:alphaModFix/>
          </a:blip>
          <a:srcRect b="0" l="0" r="0" t="0"/>
          <a:stretch/>
        </p:blipFill>
        <p:spPr>
          <a:xfrm>
            <a:off x="457204" y="1114341"/>
            <a:ext cx="6857999" cy="1702191"/>
          </a:xfrm>
          <a:prstGeom prst="rect">
            <a:avLst/>
          </a:prstGeom>
          <a:noFill/>
          <a:ln>
            <a:noFill/>
          </a:ln>
        </p:spPr>
      </p:pic>
      <p:sp>
        <p:nvSpPr>
          <p:cNvPr id="3795" name="Google Shape;3795;p262"/>
          <p:cNvSpPr txBox="1"/>
          <p:nvPr/>
        </p:nvSpPr>
        <p:spPr>
          <a:xfrm>
            <a:off x="2758438" y="596177"/>
            <a:ext cx="3627000" cy="455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b="1" sz="2200">
              <a:solidFill>
                <a:schemeClr val="dk1"/>
              </a:solidFill>
              <a:latin typeface="Arial"/>
              <a:ea typeface="Arial"/>
              <a:cs typeface="Arial"/>
              <a:sym typeface="Arial"/>
            </a:endParaRPr>
          </a:p>
        </p:txBody>
      </p:sp>
      <p:pic>
        <p:nvPicPr>
          <p:cNvPr id="3796" name="Google Shape;3796;p262"/>
          <p:cNvPicPr preferRelativeResize="0"/>
          <p:nvPr/>
        </p:nvPicPr>
        <p:blipFill rotWithShape="1">
          <a:blip r:embed="rId4">
            <a:alphaModFix/>
          </a:blip>
          <a:srcRect b="0" l="0" r="0" t="0"/>
          <a:stretch/>
        </p:blipFill>
        <p:spPr>
          <a:xfrm>
            <a:off x="452800" y="3374328"/>
            <a:ext cx="6866805" cy="1407436"/>
          </a:xfrm>
          <a:prstGeom prst="rect">
            <a:avLst/>
          </a:prstGeom>
          <a:noFill/>
          <a:ln>
            <a:noFill/>
          </a:ln>
        </p:spPr>
      </p:pic>
      <p:sp>
        <p:nvSpPr>
          <p:cNvPr id="3797" name="Google Shape;3797;p2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3798" name="Google Shape;3798;p2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3" name="Shape 3803"/>
        <p:cNvGrpSpPr/>
        <p:nvPr/>
      </p:nvGrpSpPr>
      <p:grpSpPr>
        <a:xfrm>
          <a:off x="0" y="0"/>
          <a:ext cx="0" cy="0"/>
          <a:chOff x="0" y="0"/>
          <a:chExt cx="0" cy="0"/>
        </a:xfrm>
      </p:grpSpPr>
      <p:pic>
        <p:nvPicPr>
          <p:cNvPr id="3804" name="Google Shape;3804;p263"/>
          <p:cNvPicPr preferRelativeResize="0"/>
          <p:nvPr/>
        </p:nvPicPr>
        <p:blipFill rotWithShape="1">
          <a:blip r:embed="rId3">
            <a:alphaModFix/>
          </a:blip>
          <a:srcRect b="0" l="0" r="0" t="0"/>
          <a:stretch/>
        </p:blipFill>
        <p:spPr>
          <a:xfrm>
            <a:off x="164" y="624358"/>
            <a:ext cx="6847114" cy="4201638"/>
          </a:xfrm>
          <a:prstGeom prst="rect">
            <a:avLst/>
          </a:prstGeom>
          <a:noFill/>
          <a:ln>
            <a:noFill/>
          </a:ln>
        </p:spPr>
      </p:pic>
      <p:sp>
        <p:nvSpPr>
          <p:cNvPr id="3805" name="Google Shape;3805;p263"/>
          <p:cNvSpPr txBox="1"/>
          <p:nvPr/>
        </p:nvSpPr>
        <p:spPr>
          <a:xfrm>
            <a:off x="6400800" y="2599550"/>
            <a:ext cx="2268600" cy="3528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3806" name="Google Shape;3806;p263"/>
          <p:cNvSpPr/>
          <p:nvPr/>
        </p:nvSpPr>
        <p:spPr>
          <a:xfrm>
            <a:off x="273050" y="1012675"/>
            <a:ext cx="8382000" cy="19920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7" name="Google Shape;3807;p2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3808" name="Google Shape;3808;p2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3" name="Shape 3813"/>
        <p:cNvGrpSpPr/>
        <p:nvPr/>
      </p:nvGrpSpPr>
      <p:grpSpPr>
        <a:xfrm>
          <a:off x="0" y="0"/>
          <a:ext cx="0" cy="0"/>
          <a:chOff x="0" y="0"/>
          <a:chExt cx="0" cy="0"/>
        </a:xfrm>
      </p:grpSpPr>
      <p:sp>
        <p:nvSpPr>
          <p:cNvPr id="3814" name="Google Shape;3814;p264"/>
          <p:cNvSpPr txBox="1"/>
          <p:nvPr>
            <p:ph type="title"/>
          </p:nvPr>
        </p:nvSpPr>
        <p:spPr>
          <a:xfrm>
            <a:off x="2544050" y="1443075"/>
            <a:ext cx="5770200" cy="25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i="1" lang="en"/>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3815" name="Google Shape;3815;p2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0" name="Shape 3820"/>
        <p:cNvGrpSpPr/>
        <p:nvPr/>
      </p:nvGrpSpPr>
      <p:grpSpPr>
        <a:xfrm>
          <a:off x="0" y="0"/>
          <a:ext cx="0" cy="0"/>
          <a:chOff x="0" y="0"/>
          <a:chExt cx="0" cy="0"/>
        </a:xfrm>
      </p:grpSpPr>
      <p:sp>
        <p:nvSpPr>
          <p:cNvPr id="3821" name="Google Shape;3821;p2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3822" name="Google Shape;3822;p26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3823" name="Google Shape;3823;p265"/>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65"/>
          <p:cNvSpPr txBox="1"/>
          <p:nvPr>
            <p:ph idx="1" type="subTitle"/>
          </p:nvPr>
        </p:nvSpPr>
        <p:spPr>
          <a:xfrm>
            <a:off x="12225" y="9408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Turn to the person next to you and celebrate!</a:t>
            </a:r>
            <a:endParaRPr>
              <a:latin typeface="Roboto"/>
              <a:ea typeface="Roboto"/>
              <a:cs typeface="Roboto"/>
              <a:sym typeface="Roboto"/>
            </a:endParaRPr>
          </a:p>
        </p:txBody>
      </p:sp>
      <p:sp>
        <p:nvSpPr>
          <p:cNvPr id="3825" name="Google Shape;3825;p265"/>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65"/>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65"/>
          <p:cNvSpPr txBox="1"/>
          <p:nvPr>
            <p:ph idx="2" type="subTitle"/>
          </p:nvPr>
        </p:nvSpPr>
        <p:spPr>
          <a:xfrm>
            <a:off x="-12225" y="1776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Then discuss the concept of Bootstrap to confirm that you both understand why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you are celebrating.  </a:t>
            </a:r>
            <a:endParaRPr>
              <a:latin typeface="Roboto"/>
              <a:ea typeface="Roboto"/>
              <a:cs typeface="Roboto"/>
              <a:sym typeface="Roboto"/>
            </a:endParaRPr>
          </a:p>
        </p:txBody>
      </p:sp>
      <p:sp>
        <p:nvSpPr>
          <p:cNvPr id="3828" name="Google Shape;3828;p265"/>
          <p:cNvSpPr txBox="1"/>
          <p:nvPr>
            <p:ph idx="3" type="subTitle"/>
          </p:nvPr>
        </p:nvSpPr>
        <p:spPr>
          <a:xfrm>
            <a:off x="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HINT: </a:t>
            </a:r>
            <a:r>
              <a:rPr lang="en">
                <a:latin typeface="Roboto"/>
                <a:ea typeface="Roboto"/>
                <a:cs typeface="Roboto"/>
                <a:sym typeface="Roboto"/>
              </a:rPr>
              <a:t>You should be explaining why Bootstrap’s predefined CSS a big deal.</a:t>
            </a:r>
            <a:endParaRPr>
              <a:latin typeface="Roboto"/>
              <a:ea typeface="Roboto"/>
              <a:cs typeface="Roboto"/>
              <a:sym typeface="Roboto"/>
            </a:endParaRPr>
          </a:p>
        </p:txBody>
      </p:sp>
      <p:pic>
        <p:nvPicPr>
          <p:cNvPr id="3829" name="Google Shape;3829;p265"/>
          <p:cNvPicPr preferRelativeResize="0"/>
          <p:nvPr/>
        </p:nvPicPr>
        <p:blipFill rotWithShape="1">
          <a:blip r:embed="rId3">
            <a:alphaModFix/>
          </a:blip>
          <a:srcRect b="238" l="0" r="0" t="228"/>
          <a:stretch/>
        </p:blipFill>
        <p:spPr>
          <a:xfrm>
            <a:off x="429768" y="945611"/>
            <a:ext cx="785566" cy="606900"/>
          </a:xfrm>
          <a:prstGeom prst="rect">
            <a:avLst/>
          </a:prstGeom>
          <a:noFill/>
          <a:ln>
            <a:noFill/>
          </a:ln>
        </p:spPr>
      </p:pic>
      <p:pic>
        <p:nvPicPr>
          <p:cNvPr id="3830" name="Google Shape;3830;p265"/>
          <p:cNvPicPr preferRelativeResize="0"/>
          <p:nvPr/>
        </p:nvPicPr>
        <p:blipFill rotWithShape="1">
          <a:blip r:embed="rId4">
            <a:alphaModFix/>
          </a:blip>
          <a:srcRect b="238" l="0" r="0" t="228"/>
          <a:stretch/>
        </p:blipFill>
        <p:spPr>
          <a:xfrm>
            <a:off x="429768" y="1769898"/>
            <a:ext cx="785566" cy="606900"/>
          </a:xfrm>
          <a:prstGeom prst="rect">
            <a:avLst/>
          </a:prstGeom>
          <a:noFill/>
          <a:ln>
            <a:noFill/>
          </a:ln>
        </p:spPr>
      </p:pic>
      <p:pic>
        <p:nvPicPr>
          <p:cNvPr id="3831" name="Google Shape;3831;p265"/>
          <p:cNvPicPr preferRelativeResize="0"/>
          <p:nvPr/>
        </p:nvPicPr>
        <p:blipFill rotWithShape="1">
          <a:blip r:embed="rId5">
            <a:alphaModFix/>
          </a:blip>
          <a:srcRect b="1830" l="0" r="0" t="1830"/>
          <a:stretch/>
        </p:blipFill>
        <p:spPr>
          <a:xfrm>
            <a:off x="429768" y="2625061"/>
            <a:ext cx="785567" cy="606900"/>
          </a:xfrm>
          <a:prstGeom prst="rect">
            <a:avLst/>
          </a:prstGeom>
          <a:noFill/>
          <a:ln>
            <a:noFill/>
          </a:ln>
        </p:spPr>
      </p:pic>
      <p:sp>
        <p:nvSpPr>
          <p:cNvPr id="3832" name="Google Shape;3832;p2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7" name="Shape 3837"/>
        <p:cNvGrpSpPr/>
        <p:nvPr/>
      </p:nvGrpSpPr>
      <p:grpSpPr>
        <a:xfrm>
          <a:off x="0" y="0"/>
          <a:ext cx="0" cy="0"/>
          <a:chOff x="0" y="0"/>
          <a:chExt cx="0" cy="0"/>
        </a:xfrm>
      </p:grpSpPr>
      <p:sp>
        <p:nvSpPr>
          <p:cNvPr id="3838" name="Google Shape;3838;p2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Bootstrap?</a:t>
            </a:r>
            <a:endParaRPr/>
          </a:p>
        </p:txBody>
      </p:sp>
      <p:sp>
        <p:nvSpPr>
          <p:cNvPr id="3839" name="Google Shape;3839;p2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4" name="Shape 3844"/>
        <p:cNvGrpSpPr/>
        <p:nvPr/>
      </p:nvGrpSpPr>
      <p:grpSpPr>
        <a:xfrm>
          <a:off x="0" y="0"/>
          <a:ext cx="0" cy="0"/>
          <a:chOff x="0" y="0"/>
          <a:chExt cx="0" cy="0"/>
        </a:xfrm>
      </p:grpSpPr>
      <p:sp>
        <p:nvSpPr>
          <p:cNvPr id="3845" name="Google Shape;3845;p2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Definition</a:t>
            </a:r>
            <a:endParaRPr/>
          </a:p>
        </p:txBody>
      </p:sp>
      <p:sp>
        <p:nvSpPr>
          <p:cNvPr id="3846" name="Google Shape;3846;p267"/>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67"/>
          <p:cNvSpPr txBox="1"/>
          <p:nvPr>
            <p:ph idx="1" type="subTitle"/>
          </p:nvPr>
        </p:nvSpPr>
        <p:spPr>
          <a:xfrm>
            <a:off x="12225" y="2007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is a free collection of tools for creating websites and web applications. </a:t>
            </a:r>
            <a:endParaRPr>
              <a:latin typeface="Roboto"/>
              <a:ea typeface="Roboto"/>
              <a:cs typeface="Roboto"/>
              <a:sym typeface="Roboto"/>
            </a:endParaRPr>
          </a:p>
        </p:txBody>
      </p:sp>
      <p:sp>
        <p:nvSpPr>
          <p:cNvPr id="3848" name="Google Shape;3848;p267"/>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67"/>
          <p:cNvSpPr/>
          <p:nvPr/>
        </p:nvSpPr>
        <p:spPr>
          <a:xfrm>
            <a:off x="1352550" y="3683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67"/>
          <p:cNvSpPr txBox="1"/>
          <p:nvPr>
            <p:ph idx="2" type="subTitle"/>
          </p:nvPr>
        </p:nvSpPr>
        <p:spPr>
          <a:xfrm>
            <a:off x="-12225" y="2843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It comes with a pre-built design template for typography, forms, buttons, navigation, </a:t>
            </a:r>
            <a:br>
              <a:rPr lang="en">
                <a:latin typeface="Roboto"/>
                <a:ea typeface="Roboto"/>
                <a:cs typeface="Roboto"/>
                <a:sym typeface="Roboto"/>
              </a:rPr>
            </a:br>
            <a:r>
              <a:rPr lang="en">
                <a:latin typeface="Roboto"/>
                <a:ea typeface="Roboto"/>
                <a:cs typeface="Roboto"/>
                <a:sym typeface="Roboto"/>
              </a:rPr>
              <a:t>UI elements, and JavaScript.</a:t>
            </a:r>
            <a:endParaRPr>
              <a:latin typeface="Roboto"/>
              <a:ea typeface="Roboto"/>
              <a:cs typeface="Roboto"/>
              <a:sym typeface="Roboto"/>
            </a:endParaRPr>
          </a:p>
        </p:txBody>
      </p:sp>
      <p:sp>
        <p:nvSpPr>
          <p:cNvPr id="3851" name="Google Shape;3851;p267"/>
          <p:cNvSpPr txBox="1"/>
          <p:nvPr>
            <p:ph idx="3" type="subTitle"/>
          </p:nvPr>
        </p:nvSpPr>
        <p:spPr>
          <a:xfrm>
            <a:off x="0" y="3685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documentation: </a:t>
            </a:r>
            <a:r>
              <a:rPr lang="en" u="sng">
                <a:solidFill>
                  <a:srgbClr val="0000FF"/>
                </a:solidFill>
                <a:latin typeface="Roboto"/>
                <a:ea typeface="Roboto"/>
                <a:cs typeface="Roboto"/>
                <a:sym typeface="Roboto"/>
                <a:hlinkClick r:id="rId3"/>
              </a:rPr>
              <a:t>getbootstrap.com</a:t>
            </a:r>
            <a:endParaRPr>
              <a:solidFill>
                <a:srgbClr val="0000FF"/>
              </a:solidFill>
              <a:latin typeface="Roboto"/>
              <a:ea typeface="Roboto"/>
              <a:cs typeface="Roboto"/>
              <a:sym typeface="Roboto"/>
            </a:endParaRPr>
          </a:p>
        </p:txBody>
      </p:sp>
      <p:pic>
        <p:nvPicPr>
          <p:cNvPr id="3852" name="Google Shape;3852;p267"/>
          <p:cNvPicPr preferRelativeResize="0"/>
          <p:nvPr/>
        </p:nvPicPr>
        <p:blipFill rotWithShape="1">
          <a:blip r:embed="rId4">
            <a:alphaModFix/>
          </a:blip>
          <a:srcRect b="1830" l="0" r="0" t="1830"/>
          <a:stretch/>
        </p:blipFill>
        <p:spPr>
          <a:xfrm>
            <a:off x="429768" y="2012411"/>
            <a:ext cx="785567" cy="606900"/>
          </a:xfrm>
          <a:prstGeom prst="rect">
            <a:avLst/>
          </a:prstGeom>
          <a:noFill/>
          <a:ln>
            <a:noFill/>
          </a:ln>
        </p:spPr>
      </p:pic>
      <p:pic>
        <p:nvPicPr>
          <p:cNvPr id="3853" name="Google Shape;3853;p267"/>
          <p:cNvPicPr preferRelativeResize="0"/>
          <p:nvPr/>
        </p:nvPicPr>
        <p:blipFill rotWithShape="1">
          <a:blip r:embed="rId5">
            <a:alphaModFix/>
          </a:blip>
          <a:srcRect b="238" l="0" r="0" t="228"/>
          <a:stretch/>
        </p:blipFill>
        <p:spPr>
          <a:xfrm>
            <a:off x="429768" y="2836698"/>
            <a:ext cx="785566" cy="606900"/>
          </a:xfrm>
          <a:prstGeom prst="rect">
            <a:avLst/>
          </a:prstGeom>
          <a:noFill/>
          <a:ln>
            <a:noFill/>
          </a:ln>
        </p:spPr>
      </p:pic>
      <p:pic>
        <p:nvPicPr>
          <p:cNvPr id="3854" name="Google Shape;3854;p267"/>
          <p:cNvPicPr preferRelativeResize="0"/>
          <p:nvPr/>
        </p:nvPicPr>
        <p:blipFill rotWithShape="1">
          <a:blip r:embed="rId4">
            <a:alphaModFix/>
          </a:blip>
          <a:srcRect b="1830" l="0" r="0" t="1830"/>
          <a:stretch/>
        </p:blipFill>
        <p:spPr>
          <a:xfrm>
            <a:off x="429768" y="3691861"/>
            <a:ext cx="785567" cy="606900"/>
          </a:xfrm>
          <a:prstGeom prst="rect">
            <a:avLst/>
          </a:prstGeom>
          <a:noFill/>
          <a:ln>
            <a:noFill/>
          </a:ln>
        </p:spPr>
      </p:pic>
      <p:pic>
        <p:nvPicPr>
          <p:cNvPr id="3855" name="Google Shape;3855;p267"/>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3856" name="Google Shape;3856;p2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1" name="Shape 3861"/>
        <p:cNvGrpSpPr/>
        <p:nvPr/>
      </p:nvGrpSpPr>
      <p:grpSpPr>
        <a:xfrm>
          <a:off x="0" y="0"/>
          <a:ext cx="0" cy="0"/>
          <a:chOff x="0" y="0"/>
          <a:chExt cx="0" cy="0"/>
        </a:xfrm>
      </p:grpSpPr>
      <p:sp>
        <p:nvSpPr>
          <p:cNvPr id="3862" name="Google Shape;3862;p2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3863" name="Google Shape;3863;p2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Reason #1:</a:t>
            </a:r>
            <a:r>
              <a:rPr lang="en"/>
              <a:t> UI Kit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864" name="Google Shape;3864;p268"/>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68"/>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3866" name="Google Shape;3866;p268"/>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8"/>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it takes to create elements from scratch!</a:t>
            </a:r>
            <a:endParaRPr>
              <a:latin typeface="Roboto"/>
              <a:ea typeface="Roboto"/>
              <a:cs typeface="Roboto"/>
              <a:sym typeface="Roboto"/>
            </a:endParaRPr>
          </a:p>
        </p:txBody>
      </p:sp>
      <p:pic>
        <p:nvPicPr>
          <p:cNvPr id="3868" name="Google Shape;3868;p268"/>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3869" name="Google Shape;3869;p268"/>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3870" name="Google Shape;3870;p268"/>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3871" name="Google Shape;3871;p2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7" name="Shape 3227"/>
        <p:cNvGrpSpPr/>
        <p:nvPr/>
      </p:nvGrpSpPr>
      <p:grpSpPr>
        <a:xfrm>
          <a:off x="0" y="0"/>
          <a:ext cx="0" cy="0"/>
          <a:chOff x="0" y="0"/>
          <a:chExt cx="0" cy="0"/>
        </a:xfrm>
      </p:grpSpPr>
      <p:sp>
        <p:nvSpPr>
          <p:cNvPr id="3228" name="Google Shape;3228;p2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29" name="Google Shape;3229;p20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3230" name="Google Shape;3230;p20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Homework is due!</a:t>
            </a:r>
            <a:endParaRPr b="1"/>
          </a:p>
          <a:p>
            <a:pPr indent="0" lvl="0" marL="0" rtl="0" algn="l">
              <a:spcBef>
                <a:spcPts val="0"/>
              </a:spcBef>
              <a:spcAft>
                <a:spcPts val="0"/>
              </a:spcAft>
              <a:buNone/>
            </a:pPr>
            <a:r>
              <a:rPr lang="en"/>
              <a:t>Don’t forget to submit both the GitHub and GitHub Pages links.</a:t>
            </a:r>
            <a:endParaRPr/>
          </a:p>
        </p:txBody>
      </p:sp>
      <p:sp>
        <p:nvSpPr>
          <p:cNvPr id="3231" name="Google Shape;3231;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6" name="Shape 3876"/>
        <p:cNvGrpSpPr/>
        <p:nvPr/>
      </p:nvGrpSpPr>
      <p:grpSpPr>
        <a:xfrm>
          <a:off x="0" y="0"/>
          <a:ext cx="0" cy="0"/>
          <a:chOff x="0" y="0"/>
          <a:chExt cx="0" cy="0"/>
        </a:xfrm>
      </p:grpSpPr>
      <p:sp>
        <p:nvSpPr>
          <p:cNvPr id="3877" name="Google Shape;3877;p2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3878" name="Google Shape;3878;p2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Reason #2: </a:t>
            </a:r>
            <a:r>
              <a:rPr lang="en"/>
              <a:t>Mobile Responsiveness</a:t>
            </a:r>
            <a:endParaRPr/>
          </a:p>
        </p:txBody>
      </p:sp>
      <p:sp>
        <p:nvSpPr>
          <p:cNvPr id="3879" name="Google Shape;3879;p269"/>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9"/>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that it is mobile-responsive by default.</a:t>
            </a:r>
            <a:endParaRPr>
              <a:latin typeface="Roboto"/>
              <a:ea typeface="Roboto"/>
              <a:cs typeface="Roboto"/>
              <a:sym typeface="Roboto"/>
            </a:endParaRPr>
          </a:p>
        </p:txBody>
      </p:sp>
      <p:sp>
        <p:nvSpPr>
          <p:cNvPr id="3881" name="Google Shape;3881;p269"/>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69"/>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 will automatically look great when viewed on screens ranging from monitors to tablets to phones. </a:t>
            </a:r>
            <a:endParaRPr>
              <a:latin typeface="Roboto"/>
              <a:ea typeface="Roboto"/>
              <a:cs typeface="Roboto"/>
              <a:sym typeface="Roboto"/>
            </a:endParaRPr>
          </a:p>
        </p:txBody>
      </p:sp>
      <p:pic>
        <p:nvPicPr>
          <p:cNvPr id="3883" name="Google Shape;3883;p269"/>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3884" name="Google Shape;3884;p269"/>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3885" name="Google Shape;3885;p269"/>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3886" name="Google Shape;3886;p2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0" name="Shape 3890"/>
        <p:cNvGrpSpPr/>
        <p:nvPr/>
      </p:nvGrpSpPr>
      <p:grpSpPr>
        <a:xfrm>
          <a:off x="0" y="0"/>
          <a:ext cx="0" cy="0"/>
          <a:chOff x="0" y="0"/>
          <a:chExt cx="0" cy="0"/>
        </a:xfrm>
      </p:grpSpPr>
      <p:sp>
        <p:nvSpPr>
          <p:cNvPr id="3891" name="Google Shape;3891;p2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HTML/CSS/Bootstrap Analogy</a:t>
            </a:r>
            <a:endParaRPr/>
          </a:p>
        </p:txBody>
      </p:sp>
      <p:graphicFrame>
        <p:nvGraphicFramePr>
          <p:cNvPr id="3892" name="Google Shape;3892;p270"/>
          <p:cNvGraphicFramePr/>
          <p:nvPr/>
        </p:nvGraphicFramePr>
        <p:xfrm>
          <a:off x="546425" y="918650"/>
          <a:ext cx="3000000" cy="3000000"/>
        </p:xfrm>
        <a:graphic>
          <a:graphicData uri="http://schemas.openxmlformats.org/drawingml/2006/table">
            <a:tbl>
              <a:tblPr>
                <a:noFill/>
                <a:tableStyleId>{98869891-6798-4C33-B9F2-A16F9BA87698}</a:tableStyleId>
              </a:tblPr>
              <a:tblGrid>
                <a:gridCol w="2745625"/>
                <a:gridCol w="2745625"/>
                <a:gridCol w="2745625"/>
              </a:tblGrid>
              <a:tr h="459500">
                <a:tc>
                  <a:txBody>
                    <a:bodyPr/>
                    <a:lstStyle/>
                    <a:p>
                      <a:pPr indent="0" lvl="0" marL="0" rtl="0" algn="l">
                        <a:spcBef>
                          <a:spcPts val="0"/>
                        </a:spcBef>
                        <a:spcAft>
                          <a:spcPts val="0"/>
                        </a:spcAft>
                        <a:buNone/>
                      </a:pPr>
                      <a:r>
                        <a:rPr b="1" lang="en" sz="1600">
                          <a:solidFill>
                            <a:srgbClr val="FFFFFF"/>
                          </a:solidFill>
                        </a:rPr>
                        <a:t>HTML Alone</a:t>
                      </a:r>
                      <a:endParaRPr b="1" sz="16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600">
                          <a:solidFill>
                            <a:srgbClr val="FFFFFF"/>
                          </a:solidFill>
                        </a:rPr>
                        <a:t>HTML and CSS</a:t>
                      </a:r>
                      <a:endParaRPr b="1" sz="1600">
                        <a:solidFill>
                          <a:srgbClr val="FFFFFF"/>
                        </a:solidFill>
                      </a:endParaRPr>
                    </a:p>
                  </a:txBody>
                  <a:tcPr marT="91425" marB="91425" marR="91425" marL="137150" anchor="b">
                    <a:solidFill>
                      <a:srgbClr val="2E75B6"/>
                    </a:solidFill>
                  </a:tcPr>
                </a:tc>
                <a:tc>
                  <a:txBody>
                    <a:bodyPr/>
                    <a:lstStyle/>
                    <a:p>
                      <a:pPr indent="0" lvl="0" marL="0" rtl="0" algn="l">
                        <a:spcBef>
                          <a:spcPts val="0"/>
                        </a:spcBef>
                        <a:spcAft>
                          <a:spcPts val="0"/>
                        </a:spcAft>
                        <a:buNone/>
                      </a:pPr>
                      <a:r>
                        <a:rPr b="1" lang="en" sz="1600">
                          <a:solidFill>
                            <a:schemeClr val="lt1"/>
                          </a:solidFill>
                        </a:rPr>
                        <a:t>HTML/CSS and Bootstrap </a:t>
                      </a:r>
                      <a:endParaRPr b="1" sz="1600">
                        <a:solidFill>
                          <a:srgbClr val="FFFFFF"/>
                        </a:solidFill>
                      </a:endParaRPr>
                    </a:p>
                  </a:txBody>
                  <a:tcPr marT="91425" marB="91425" marR="91425" marL="137150" anchor="b">
                    <a:solidFill>
                      <a:srgbClr val="212940"/>
                    </a:solidFill>
                  </a:tcPr>
                </a:tc>
              </a:tr>
              <a:tr h="644975">
                <a:tc>
                  <a:txBody>
                    <a:bodyPr/>
                    <a:lstStyle/>
                    <a:p>
                      <a:pPr indent="0" lvl="0" marL="0" rtl="0" algn="l">
                        <a:spcBef>
                          <a:spcPts val="0"/>
                        </a:spcBef>
                        <a:spcAft>
                          <a:spcPts val="0"/>
                        </a:spcAft>
                        <a:buClr>
                          <a:srgbClr val="000000"/>
                        </a:buClr>
                        <a:buSzPts val="1100"/>
                        <a:buFont typeface="Arial"/>
                        <a:buNone/>
                      </a:pPr>
                      <a:r>
                        <a:rPr lang="en" sz="1300"/>
                        <a:t>Like writing papers </a:t>
                      </a:r>
                      <a:br>
                        <a:rPr lang="en" sz="1300"/>
                      </a:br>
                      <a:r>
                        <a:rPr lang="en" sz="1300"/>
                        <a:t>in </a:t>
                      </a:r>
                      <a:r>
                        <a:rPr lang="en" sz="1300"/>
                        <a:t>Notepad.</a:t>
                      </a:r>
                      <a:endParaRPr sz="1300"/>
                    </a:p>
                  </a:txBody>
                  <a:tcPr marT="91425" marB="91425" marR="91425" marL="137150"/>
                </a:tc>
                <a:tc>
                  <a:txBody>
                    <a:bodyPr/>
                    <a:lstStyle/>
                    <a:p>
                      <a:pPr indent="0" lvl="0" marL="0" rtl="0" algn="l">
                        <a:spcBef>
                          <a:spcPts val="0"/>
                        </a:spcBef>
                        <a:spcAft>
                          <a:spcPts val="0"/>
                        </a:spcAft>
                        <a:buNone/>
                      </a:pPr>
                      <a:r>
                        <a:rPr lang="en" sz="1300"/>
                        <a:t>Like writing papers in </a:t>
                      </a:r>
                      <a:br>
                        <a:rPr lang="en" sz="1300"/>
                      </a:br>
                      <a:r>
                        <a:rPr lang="en" sz="1300"/>
                        <a:t>Microsoft Word.</a:t>
                      </a:r>
                      <a:endParaRPr sz="1300"/>
                    </a:p>
                  </a:txBody>
                  <a:tcPr marT="91425" marB="91425" marR="91425" marL="137150"/>
                </a:tc>
                <a:tc>
                  <a:txBody>
                    <a:bodyPr/>
                    <a:lstStyle/>
                    <a:p>
                      <a:pPr indent="0" lvl="0" marL="0" rtl="0" algn="l">
                        <a:spcBef>
                          <a:spcPts val="0"/>
                        </a:spcBef>
                        <a:spcAft>
                          <a:spcPts val="0"/>
                        </a:spcAft>
                        <a:buNone/>
                      </a:pPr>
                      <a:r>
                        <a:rPr lang="en" sz="1300"/>
                        <a:t>Like writing papers in Microsoft Word </a:t>
                      </a:r>
                      <a:r>
                        <a:rPr i="1" lang="en" sz="1300"/>
                        <a:t>using a template</a:t>
                      </a:r>
                      <a:r>
                        <a:rPr lang="en" sz="1300"/>
                        <a:t>.</a:t>
                      </a:r>
                      <a:endParaRPr sz="1300"/>
                    </a:p>
                  </a:txBody>
                  <a:tcPr marT="91425" marB="91425" marR="91425" marL="137150"/>
                </a:tc>
              </a:tr>
              <a:tr h="644975">
                <a:tc>
                  <a:txBody>
                    <a:bodyPr/>
                    <a:lstStyle/>
                    <a:p>
                      <a:pPr indent="0" lvl="0" marL="0" rtl="0" algn="l">
                        <a:spcBef>
                          <a:spcPts val="0"/>
                        </a:spcBef>
                        <a:spcAft>
                          <a:spcPts val="0"/>
                        </a:spcAft>
                        <a:buNone/>
                      </a:pPr>
                      <a:r>
                        <a:rPr lang="en" sz="1300"/>
                        <a:t>Used to write unformatted text (i.e, content only).</a:t>
                      </a:r>
                      <a:endParaRPr sz="1300"/>
                    </a:p>
                  </a:txBody>
                  <a:tcPr marT="91425" marB="91425" marR="91425" marL="137150"/>
                </a:tc>
                <a:tc>
                  <a:txBody>
                    <a:bodyPr/>
                    <a:lstStyle/>
                    <a:p>
                      <a:pPr indent="0" lvl="0" marL="0" rtl="0" algn="l">
                        <a:spcBef>
                          <a:spcPts val="0"/>
                        </a:spcBef>
                        <a:spcAft>
                          <a:spcPts val="0"/>
                        </a:spcAft>
                        <a:buNone/>
                      </a:pPr>
                      <a:r>
                        <a:rPr lang="en" sz="1300"/>
                        <a:t>Used both to write the content </a:t>
                      </a:r>
                      <a:r>
                        <a:rPr i="1" lang="en" sz="1300"/>
                        <a:t>and</a:t>
                      </a:r>
                      <a:r>
                        <a:rPr lang="en" sz="1300"/>
                        <a:t> format it (color, font, alignment, layout, etc.).</a:t>
                      </a:r>
                      <a:endParaRPr sz="1300"/>
                    </a:p>
                  </a:txBody>
                  <a:tcPr marT="91425" marB="91425" marR="91425" marL="137150"/>
                </a:tc>
                <a:tc>
                  <a:txBody>
                    <a:bodyPr/>
                    <a:lstStyle/>
                    <a:p>
                      <a:pPr indent="0" lvl="0" marL="0" rtl="0" algn="l">
                        <a:spcBef>
                          <a:spcPts val="0"/>
                        </a:spcBef>
                        <a:spcAft>
                          <a:spcPts val="0"/>
                        </a:spcAft>
                        <a:buNone/>
                      </a:pPr>
                      <a:r>
                        <a:rPr lang="en" sz="1300"/>
                        <a:t>You can still customize it, but you’re starting with a pre-built style and aesthetic.</a:t>
                      </a:r>
                      <a:endParaRPr sz="1300"/>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893" name="Google Shape;3893;p270"/>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3894" name="Google Shape;3894;p270"/>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3895" name="Google Shape;3895;p270"/>
          <p:cNvPicPr preferRelativeResize="0"/>
          <p:nvPr/>
        </p:nvPicPr>
        <p:blipFill>
          <a:blip r:embed="rId4">
            <a:alphaModFix/>
          </a:blip>
          <a:stretch>
            <a:fillRect/>
          </a:stretch>
        </p:blipFill>
        <p:spPr>
          <a:xfrm>
            <a:off x="6144650" y="3297943"/>
            <a:ext cx="1209176" cy="890107"/>
          </a:xfrm>
          <a:prstGeom prst="rect">
            <a:avLst/>
          </a:prstGeom>
          <a:noFill/>
          <a:ln>
            <a:noFill/>
          </a:ln>
        </p:spPr>
      </p:pic>
      <p:pic>
        <p:nvPicPr>
          <p:cNvPr id="3896" name="Google Shape;3896;p270"/>
          <p:cNvPicPr preferRelativeResize="0"/>
          <p:nvPr/>
        </p:nvPicPr>
        <p:blipFill>
          <a:blip r:embed="rId5">
            <a:alphaModFix/>
          </a:blip>
          <a:stretch>
            <a:fillRect/>
          </a:stretch>
        </p:blipFill>
        <p:spPr>
          <a:xfrm>
            <a:off x="7410975" y="3053124"/>
            <a:ext cx="1209180" cy="1344600"/>
          </a:xfrm>
          <a:prstGeom prst="rect">
            <a:avLst/>
          </a:prstGeom>
          <a:noFill/>
          <a:ln>
            <a:noFill/>
          </a:ln>
        </p:spPr>
      </p:pic>
      <p:sp>
        <p:nvSpPr>
          <p:cNvPr id="3897" name="Google Shape;3897;p270"/>
          <p:cNvSpPr txBox="1"/>
          <p:nvPr/>
        </p:nvSpPr>
        <p:spPr>
          <a:xfrm>
            <a:off x="7277625" y="3371850"/>
            <a:ext cx="4149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a:t>
            </a:r>
            <a:endParaRPr b="1" sz="3000">
              <a:latin typeface="Roboto"/>
              <a:ea typeface="Roboto"/>
              <a:cs typeface="Roboto"/>
              <a:sym typeface="Roboto"/>
            </a:endParaRPr>
          </a:p>
        </p:txBody>
      </p:sp>
      <p:sp>
        <p:nvSpPr>
          <p:cNvPr id="3898" name="Google Shape;3898;p2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3" name="Shape 3903"/>
        <p:cNvGrpSpPr/>
        <p:nvPr/>
      </p:nvGrpSpPr>
      <p:grpSpPr>
        <a:xfrm>
          <a:off x="0" y="0"/>
          <a:ext cx="0" cy="0"/>
          <a:chOff x="0" y="0"/>
          <a:chExt cx="0" cy="0"/>
        </a:xfrm>
      </p:grpSpPr>
      <p:sp>
        <p:nvSpPr>
          <p:cNvPr id="3904" name="Google Shape;3904;p27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Bootstrap Features</a:t>
            </a:r>
            <a:endParaRPr/>
          </a:p>
        </p:txBody>
      </p:sp>
      <p:sp>
        <p:nvSpPr>
          <p:cNvPr id="3905" name="Google Shape;3905;p2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0" name="Shape 3910"/>
        <p:cNvGrpSpPr/>
        <p:nvPr/>
      </p:nvGrpSpPr>
      <p:grpSpPr>
        <a:xfrm>
          <a:off x="0" y="0"/>
          <a:ext cx="0" cy="0"/>
          <a:chOff x="0" y="0"/>
          <a:chExt cx="0" cy="0"/>
        </a:xfrm>
      </p:grpSpPr>
      <p:sp>
        <p:nvSpPr>
          <p:cNvPr id="3911" name="Google Shape;3911;p272"/>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912" name="Google Shape;3912;p2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Components</a:t>
            </a:r>
            <a:endParaRPr/>
          </a:p>
        </p:txBody>
      </p:sp>
      <p:sp>
        <p:nvSpPr>
          <p:cNvPr id="3913" name="Google Shape;3913;p2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3914" name="Google Shape;3914;p272"/>
          <p:cNvGraphicFramePr/>
          <p:nvPr/>
        </p:nvGraphicFramePr>
        <p:xfrm>
          <a:off x="542500" y="1866300"/>
          <a:ext cx="3000000" cy="3000000"/>
        </p:xfrm>
        <a:graphic>
          <a:graphicData uri="http://schemas.openxmlformats.org/drawingml/2006/table">
            <a:tbl>
              <a:tblPr>
                <a:noFill/>
                <a:tableStyleId>{98869891-6798-4C33-B9F2-A16F9BA87698}</a:tableStyleId>
              </a:tblPr>
              <a:tblGrid>
                <a:gridCol w="1630875"/>
                <a:gridCol w="1630875"/>
                <a:gridCol w="1630875"/>
                <a:gridCol w="1630875"/>
                <a:gridCol w="1630875"/>
              </a:tblGrid>
              <a:tr h="342875">
                <a:tc gridSpan="5">
                  <a:txBody>
                    <a:bodyPr/>
                    <a:lstStyle/>
                    <a:p>
                      <a:pPr indent="0" lvl="0" marL="0" rtl="0" algn="l">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674EA7"/>
                    </a:solidFill>
                  </a:tcPr>
                </a:tc>
                <a:tc hMerge="1"/>
                <a:tc hMerge="1"/>
                <a:tc hMerge="1"/>
                <a:tc hMerge="1"/>
              </a:tr>
              <a:tr h="342875">
                <a:tc>
                  <a:txBody>
                    <a:bodyPr/>
                    <a:lstStyle/>
                    <a:p>
                      <a:pPr indent="0" lvl="0" marL="0" rtl="0" algn="l">
                        <a:spcBef>
                          <a:spcPts val="0"/>
                        </a:spcBef>
                        <a:spcAft>
                          <a:spcPts val="200"/>
                        </a:spcAft>
                        <a:buNone/>
                      </a:pPr>
                      <a:r>
                        <a:rPr lang="en" sz="1200">
                          <a:latin typeface="Roboto"/>
                          <a:ea typeface="Roboto"/>
                          <a:cs typeface="Roboto"/>
                          <a:sym typeface="Roboto"/>
                        </a:rPr>
                        <a:t>Glyphicons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t>Wells</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Dropdowns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Page header</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Button dropdown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Responsive embed</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3915" name="Google Shape;3915;p2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0" name="Shape 3920"/>
        <p:cNvGrpSpPr/>
        <p:nvPr/>
      </p:nvGrpSpPr>
      <p:grpSpPr>
        <a:xfrm>
          <a:off x="0" y="0"/>
          <a:ext cx="0" cy="0"/>
          <a:chOff x="0" y="0"/>
          <a:chExt cx="0" cy="0"/>
        </a:xfrm>
      </p:grpSpPr>
      <p:sp>
        <p:nvSpPr>
          <p:cNvPr id="3921" name="Google Shape;3921;p273"/>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3922" name="Google Shape;3922;p273"/>
          <p:cNvPicPr preferRelativeResize="0"/>
          <p:nvPr/>
        </p:nvPicPr>
        <p:blipFill rotWithShape="1">
          <a:blip r:embed="rId3">
            <a:alphaModFix/>
          </a:blip>
          <a:srcRect b="0" l="0" r="0" t="0"/>
          <a:stretch/>
        </p:blipFill>
        <p:spPr>
          <a:xfrm>
            <a:off x="1305028" y="1502213"/>
            <a:ext cx="6154341" cy="3257808"/>
          </a:xfrm>
          <a:prstGeom prst="rect">
            <a:avLst/>
          </a:prstGeom>
          <a:noFill/>
          <a:ln>
            <a:noFill/>
          </a:ln>
        </p:spPr>
      </p:pic>
      <p:sp>
        <p:nvSpPr>
          <p:cNvPr id="3923" name="Google Shape;3923;p2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Nav Bars</a:t>
            </a:r>
            <a:endParaRPr/>
          </a:p>
        </p:txBody>
      </p:sp>
      <p:sp>
        <p:nvSpPr>
          <p:cNvPr id="3924" name="Google Shape;3924;p273"/>
          <p:cNvSpPr txBox="1"/>
          <p:nvPr>
            <p:ph idx="3" type="body"/>
          </p:nvPr>
        </p:nvSpPr>
        <p:spPr>
          <a:xfrm>
            <a:off x="175" y="1436650"/>
            <a:ext cx="6960600" cy="1893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graphicFrame>
        <p:nvGraphicFramePr>
          <p:cNvPr id="3925" name="Google Shape;3925;p273"/>
          <p:cNvGraphicFramePr/>
          <p:nvPr/>
        </p:nvGraphicFramePr>
        <p:xfrm>
          <a:off x="430000" y="840413"/>
          <a:ext cx="3000000" cy="3000000"/>
        </p:xfrm>
        <a:graphic>
          <a:graphicData uri="http://schemas.openxmlformats.org/drawingml/2006/table">
            <a:tbl>
              <a:tblPr>
                <a:noFill/>
                <a:tableStyleId>{98869891-6798-4C33-B9F2-A16F9BA87698}</a:tableStyleId>
              </a:tblPr>
              <a:tblGrid>
                <a:gridCol w="3645950"/>
                <a:gridCol w="1542100"/>
                <a:gridCol w="1542100"/>
                <a:gridCol w="1542100"/>
              </a:tblGrid>
              <a:tr h="342875">
                <a:tc>
                  <a:txBody>
                    <a:bodyPr/>
                    <a:lstStyle/>
                    <a:p>
                      <a:pPr indent="0" lvl="0" marL="0" rtl="0" algn="l">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r>
            </a:tbl>
          </a:graphicData>
        </a:graphic>
      </p:graphicFrame>
      <p:sp>
        <p:nvSpPr>
          <p:cNvPr id="3926" name="Google Shape;3926;p2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1" name="Shape 3931"/>
        <p:cNvGrpSpPr/>
        <p:nvPr/>
      </p:nvGrpSpPr>
      <p:grpSpPr>
        <a:xfrm>
          <a:off x="0" y="0"/>
          <a:ext cx="0" cy="0"/>
          <a:chOff x="0" y="0"/>
          <a:chExt cx="0" cy="0"/>
        </a:xfrm>
      </p:grpSpPr>
      <p:sp>
        <p:nvSpPr>
          <p:cNvPr id="3932" name="Google Shape;3932;p274"/>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3933" name="Google Shape;3933;p274"/>
          <p:cNvPicPr preferRelativeResize="0"/>
          <p:nvPr/>
        </p:nvPicPr>
        <p:blipFill rotWithShape="1">
          <a:blip r:embed="rId3">
            <a:alphaModFix/>
          </a:blip>
          <a:srcRect b="0" l="0" r="0" t="0"/>
          <a:stretch/>
        </p:blipFill>
        <p:spPr>
          <a:xfrm>
            <a:off x="422675" y="3514688"/>
            <a:ext cx="5761322" cy="945356"/>
          </a:xfrm>
          <a:prstGeom prst="rect">
            <a:avLst/>
          </a:prstGeom>
          <a:noFill/>
          <a:ln>
            <a:noFill/>
          </a:ln>
        </p:spPr>
      </p:pic>
      <p:sp>
        <p:nvSpPr>
          <p:cNvPr id="3934" name="Google Shape;3934;p2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Jumbotron</a:t>
            </a:r>
            <a:endParaRPr/>
          </a:p>
        </p:txBody>
      </p:sp>
      <p:sp>
        <p:nvSpPr>
          <p:cNvPr id="3935" name="Google Shape;3935;p274"/>
          <p:cNvSpPr/>
          <p:nvPr/>
        </p:nvSpPr>
        <p:spPr>
          <a:xfrm>
            <a:off x="422675" y="837025"/>
            <a:ext cx="8218500" cy="24129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274300" spcFirstLastPara="1" rIns="274300" wrap="square" tIns="182875">
            <a:noAutofit/>
          </a:bodyPr>
          <a:lstStyle/>
          <a:p>
            <a:pPr indent="0" lvl="0" marL="0" rtl="0" algn="l">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3936" name="Google Shape;3936;p274"/>
          <p:cNvSpPr/>
          <p:nvPr/>
        </p:nvSpPr>
        <p:spPr>
          <a:xfrm>
            <a:off x="704875" y="2697475"/>
            <a:ext cx="1878300" cy="360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3937" name="Google Shape;3937;p2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1" name="Shape 3941"/>
        <p:cNvGrpSpPr/>
        <p:nvPr/>
      </p:nvGrpSpPr>
      <p:grpSpPr>
        <a:xfrm>
          <a:off x="0" y="0"/>
          <a:ext cx="0" cy="0"/>
          <a:chOff x="0" y="0"/>
          <a:chExt cx="0" cy="0"/>
        </a:xfrm>
      </p:grpSpPr>
      <p:sp>
        <p:nvSpPr>
          <p:cNvPr id="3942" name="Google Shape;3942;p2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and Font Awesome</a:t>
            </a:r>
            <a:endParaRPr/>
          </a:p>
        </p:txBody>
      </p:sp>
      <p:sp>
        <p:nvSpPr>
          <p:cNvPr id="3943" name="Google Shape;3943;p2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944" name="Google Shape;3944;p275"/>
          <p:cNvSpPr/>
          <p:nvPr/>
        </p:nvSpPr>
        <p:spPr>
          <a:xfrm>
            <a:off x="957200" y="3887576"/>
            <a:ext cx="70104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000000"/>
                </a:solidFill>
                <a:latin typeface="Roboto"/>
                <a:ea typeface="Roboto"/>
                <a:cs typeface="Roboto"/>
                <a:sym typeface="Roboto"/>
              </a:rPr>
              <a:t>Example: </a:t>
            </a:r>
            <a:endParaRPr>
              <a:latin typeface="Roboto"/>
              <a:ea typeface="Roboto"/>
              <a:cs typeface="Roboto"/>
              <a:sym typeface="Roboto"/>
            </a:endParaRPr>
          </a:p>
        </p:txBody>
      </p:sp>
      <p:pic>
        <p:nvPicPr>
          <p:cNvPr descr="https://i.gyazo.com/d6cef536fc1fddf45c33fc1b96a23073.png" id="3945" name="Google Shape;3945;p275"/>
          <p:cNvPicPr preferRelativeResize="0"/>
          <p:nvPr/>
        </p:nvPicPr>
        <p:blipFill rotWithShape="1">
          <a:blip r:embed="rId3">
            <a:alphaModFix/>
          </a:blip>
          <a:srcRect b="0" l="0" r="0" t="0"/>
          <a:stretch/>
        </p:blipFill>
        <p:spPr>
          <a:xfrm>
            <a:off x="1907295" y="828035"/>
            <a:ext cx="5329412" cy="2756978"/>
          </a:xfrm>
          <a:prstGeom prst="rect">
            <a:avLst/>
          </a:prstGeom>
          <a:noFill/>
          <a:ln>
            <a:noFill/>
          </a:ln>
        </p:spPr>
      </p:pic>
      <p:pic>
        <p:nvPicPr>
          <p:cNvPr descr="https://i.gyazo.com/652462bfac881a2f445922a45483b8c9.png" id="3946" name="Google Shape;3946;p275"/>
          <p:cNvPicPr preferRelativeResize="0"/>
          <p:nvPr/>
        </p:nvPicPr>
        <p:blipFill rotWithShape="1">
          <a:blip r:embed="rId4">
            <a:alphaModFix/>
          </a:blip>
          <a:srcRect b="0" l="0" r="0" t="0"/>
          <a:stretch/>
        </p:blipFill>
        <p:spPr>
          <a:xfrm>
            <a:off x="2084772" y="3958118"/>
            <a:ext cx="4974477" cy="2063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1" name="Shape 3951"/>
        <p:cNvGrpSpPr/>
        <p:nvPr/>
      </p:nvGrpSpPr>
      <p:grpSpPr>
        <a:xfrm>
          <a:off x="0" y="0"/>
          <a:ext cx="0" cy="0"/>
          <a:chOff x="0" y="0"/>
          <a:chExt cx="0" cy="0"/>
        </a:xfrm>
      </p:grpSpPr>
      <p:sp>
        <p:nvSpPr>
          <p:cNvPr id="3952" name="Google Shape;3952;p276"/>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3953" name="Google Shape;3953;p276"/>
          <p:cNvPicPr preferRelativeResize="0"/>
          <p:nvPr/>
        </p:nvPicPr>
        <p:blipFill rotWithShape="1">
          <a:blip r:embed="rId3">
            <a:alphaModFix/>
          </a:blip>
          <a:srcRect b="0" l="0" r="0" t="0"/>
          <a:stretch/>
        </p:blipFill>
        <p:spPr>
          <a:xfrm>
            <a:off x="435763" y="843863"/>
            <a:ext cx="5986463" cy="1178719"/>
          </a:xfrm>
          <a:prstGeom prst="rect">
            <a:avLst/>
          </a:prstGeom>
          <a:noFill/>
          <a:ln>
            <a:noFill/>
          </a:ln>
        </p:spPr>
      </p:pic>
      <p:pic>
        <p:nvPicPr>
          <p:cNvPr id="3954" name="Google Shape;3954;p276"/>
          <p:cNvPicPr preferRelativeResize="0"/>
          <p:nvPr/>
        </p:nvPicPr>
        <p:blipFill rotWithShape="1">
          <a:blip r:embed="rId4">
            <a:alphaModFix/>
          </a:blip>
          <a:srcRect b="0" l="0" r="0" t="0"/>
          <a:stretch/>
        </p:blipFill>
        <p:spPr>
          <a:xfrm>
            <a:off x="1303025" y="2316672"/>
            <a:ext cx="3429000" cy="2372061"/>
          </a:xfrm>
          <a:prstGeom prst="rect">
            <a:avLst/>
          </a:prstGeom>
          <a:noFill/>
          <a:ln>
            <a:noFill/>
          </a:ln>
        </p:spPr>
      </p:pic>
      <p:sp>
        <p:nvSpPr>
          <p:cNvPr id="3955" name="Google Shape;3955;p2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Table</a:t>
            </a:r>
            <a:endParaRPr/>
          </a:p>
        </p:txBody>
      </p:sp>
      <p:sp>
        <p:nvSpPr>
          <p:cNvPr id="3956" name="Google Shape;3956;p276"/>
          <p:cNvSpPr txBox="1"/>
          <p:nvPr>
            <p:ph idx="3" type="body"/>
          </p:nvPr>
        </p:nvSpPr>
        <p:spPr>
          <a:xfrm>
            <a:off x="175" y="23327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3957" name="Google Shape;3957;p2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2" name="Shape 3962"/>
        <p:cNvGrpSpPr/>
        <p:nvPr/>
      </p:nvGrpSpPr>
      <p:grpSpPr>
        <a:xfrm>
          <a:off x="0" y="0"/>
          <a:ext cx="0" cy="0"/>
          <a:chOff x="0" y="0"/>
          <a:chExt cx="0" cy="0"/>
        </a:xfrm>
      </p:grpSpPr>
      <p:pic>
        <p:nvPicPr>
          <p:cNvPr id="3963" name="Google Shape;3963;p277"/>
          <p:cNvPicPr preferRelativeResize="0"/>
          <p:nvPr/>
        </p:nvPicPr>
        <p:blipFill rotWithShape="1">
          <a:blip r:embed="rId3">
            <a:alphaModFix/>
          </a:blip>
          <a:srcRect b="0" l="0" r="0" t="0"/>
          <a:stretch/>
        </p:blipFill>
        <p:spPr>
          <a:xfrm>
            <a:off x="509698" y="762956"/>
            <a:ext cx="4525566" cy="1712669"/>
          </a:xfrm>
          <a:prstGeom prst="rect">
            <a:avLst/>
          </a:prstGeom>
          <a:noFill/>
          <a:ln>
            <a:noFill/>
          </a:ln>
        </p:spPr>
      </p:pic>
      <p:sp>
        <p:nvSpPr>
          <p:cNvPr id="3964" name="Google Shape;3964;p2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Form</a:t>
            </a:r>
            <a:endParaRPr/>
          </a:p>
        </p:txBody>
      </p:sp>
      <p:pic>
        <p:nvPicPr>
          <p:cNvPr id="3965" name="Google Shape;3965;p277"/>
          <p:cNvPicPr preferRelativeResize="0"/>
          <p:nvPr/>
        </p:nvPicPr>
        <p:blipFill rotWithShape="1">
          <a:blip r:embed="rId4">
            <a:alphaModFix/>
          </a:blip>
          <a:srcRect b="0" l="0" r="0" t="0"/>
          <a:stretch/>
        </p:blipFill>
        <p:spPr>
          <a:xfrm>
            <a:off x="1375326" y="2556115"/>
            <a:ext cx="4370079" cy="2280041"/>
          </a:xfrm>
          <a:prstGeom prst="rect">
            <a:avLst/>
          </a:prstGeom>
          <a:noFill/>
          <a:ln>
            <a:noFill/>
          </a:ln>
        </p:spPr>
      </p:pic>
      <p:sp>
        <p:nvSpPr>
          <p:cNvPr id="3966" name="Google Shape;3966;p277"/>
          <p:cNvSpPr txBox="1"/>
          <p:nvPr>
            <p:ph idx="3" type="body"/>
          </p:nvPr>
        </p:nvSpPr>
        <p:spPr>
          <a:xfrm>
            <a:off x="175" y="26375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3967" name="Google Shape;3967;p2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2" name="Shape 3972"/>
        <p:cNvGrpSpPr/>
        <p:nvPr/>
      </p:nvGrpSpPr>
      <p:grpSpPr>
        <a:xfrm>
          <a:off x="0" y="0"/>
          <a:ext cx="0" cy="0"/>
          <a:chOff x="0" y="0"/>
          <a:chExt cx="0" cy="0"/>
        </a:xfrm>
      </p:grpSpPr>
      <p:sp>
        <p:nvSpPr>
          <p:cNvPr id="3973" name="Google Shape;3973;p27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Components</a:t>
            </a:r>
            <a:endParaRPr/>
          </a:p>
        </p:txBody>
      </p:sp>
      <p:sp>
        <p:nvSpPr>
          <p:cNvPr id="3974" name="Google Shape;3974;p2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5" name="Shape 3235"/>
        <p:cNvGrpSpPr/>
        <p:nvPr/>
      </p:nvGrpSpPr>
      <p:grpSpPr>
        <a:xfrm>
          <a:off x="0" y="0"/>
          <a:ext cx="0" cy="0"/>
          <a:chOff x="0" y="0"/>
          <a:chExt cx="0" cy="0"/>
        </a:xfrm>
      </p:grpSpPr>
      <p:sp>
        <p:nvSpPr>
          <p:cNvPr id="3236" name="Google Shape;3236;p207"/>
          <p:cNvSpPr txBox="1"/>
          <p:nvPr>
            <p:ph type="title"/>
          </p:nvPr>
        </p:nvSpPr>
        <p:spPr>
          <a:xfrm>
            <a:off x="237100"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Roboto"/>
                <a:ea typeface="Roboto"/>
                <a:cs typeface="Roboto"/>
                <a:sym typeface="Roboto"/>
              </a:rPr>
              <a:t>Office Hours and Additional Help:</a:t>
            </a:r>
            <a:endParaRPr b="1" sz="3000">
              <a:latin typeface="Roboto"/>
              <a:ea typeface="Roboto"/>
              <a:cs typeface="Roboto"/>
              <a:sym typeface="Roboto"/>
            </a:endParaRPr>
          </a:p>
          <a:p>
            <a:pPr indent="0" lvl="0" marL="0" rtl="0" algn="ctr">
              <a:spcBef>
                <a:spcPts val="0"/>
              </a:spcBef>
              <a:spcAft>
                <a:spcPts val="0"/>
              </a:spcAft>
              <a:buNone/>
            </a:pPr>
            <a:r>
              <a:rPr lang="en" sz="3000">
                <a:latin typeface="Roboto Light"/>
                <a:ea typeface="Roboto Light"/>
                <a:cs typeface="Roboto Light"/>
                <a:sym typeface="Roboto Light"/>
              </a:rPr>
              <a:t>Office hours are held 45 minutes before </a:t>
            </a:r>
            <a:br>
              <a:rPr lang="en" sz="3000">
                <a:latin typeface="Roboto Light"/>
                <a:ea typeface="Roboto Light"/>
                <a:cs typeface="Roboto Light"/>
                <a:sym typeface="Roboto Light"/>
              </a:rPr>
            </a:br>
            <a:r>
              <a:rPr lang="en" sz="3000">
                <a:latin typeface="Roboto Light"/>
                <a:ea typeface="Roboto Light"/>
                <a:cs typeface="Roboto Light"/>
                <a:sym typeface="Roboto Light"/>
              </a:rPr>
              <a:t>class and 30 minutes after class.</a:t>
            </a:r>
            <a:endParaRPr sz="3000">
              <a:latin typeface="Roboto Light"/>
              <a:ea typeface="Roboto Light"/>
              <a:cs typeface="Roboto Light"/>
              <a:sym typeface="Roboto Light"/>
            </a:endParaRPr>
          </a:p>
        </p:txBody>
      </p:sp>
      <p:sp>
        <p:nvSpPr>
          <p:cNvPr id="3237" name="Google Shape;3237;p2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8" name="Shape 3978"/>
        <p:cNvGrpSpPr/>
        <p:nvPr/>
      </p:nvGrpSpPr>
      <p:grpSpPr>
        <a:xfrm>
          <a:off x="0" y="0"/>
          <a:ext cx="0" cy="0"/>
          <a:chOff x="0" y="0"/>
          <a:chExt cx="0" cy="0"/>
        </a:xfrm>
      </p:grpSpPr>
      <p:sp>
        <p:nvSpPr>
          <p:cNvPr id="3979" name="Google Shape;3979;p2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with someone sitting near you, do the following:</a:t>
            </a:r>
            <a:endParaRPr/>
          </a:p>
        </p:txBody>
      </p:sp>
      <p:sp>
        <p:nvSpPr>
          <p:cNvPr id="3980" name="Google Shape;3980;p27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15 minutes</a:t>
            </a:r>
            <a:endParaRPr>
              <a:solidFill>
                <a:schemeClr val="dk1"/>
              </a:solidFill>
            </a:endParaRPr>
          </a:p>
          <a:p>
            <a:pPr indent="0" lvl="0" marL="0" rtl="0" algn="r">
              <a:spcBef>
                <a:spcPts val="0"/>
              </a:spcBef>
              <a:spcAft>
                <a:spcPts val="0"/>
              </a:spcAft>
              <a:buClr>
                <a:schemeClr val="dk1"/>
              </a:buClr>
              <a:buSzPts val="1100"/>
              <a:buFont typeface="Arial"/>
              <a:buNone/>
            </a:pPr>
            <a:r>
              <a:t/>
            </a:r>
            <a:endParaRPr>
              <a:solidFill>
                <a:schemeClr val="dk1"/>
              </a:solidFill>
            </a:endParaRPr>
          </a:p>
          <a:p>
            <a:pPr indent="0" lvl="0" marL="0" rtl="0" algn="r">
              <a:spcBef>
                <a:spcPts val="0"/>
              </a:spcBef>
              <a:spcAft>
                <a:spcPts val="0"/>
              </a:spcAft>
              <a:buNone/>
            </a:pPr>
            <a:r>
              <a:t/>
            </a:r>
            <a:endParaRPr/>
          </a:p>
        </p:txBody>
      </p:sp>
      <p:sp>
        <p:nvSpPr>
          <p:cNvPr id="3981" name="Google Shape;3981;p2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3982" name="Google Shape;3982;p279"/>
          <p:cNvSpPr/>
          <p:nvPr/>
        </p:nvSpPr>
        <p:spPr>
          <a:xfrm>
            <a:off x="1362456" y="1224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3" name="Google Shape;3983;p279"/>
          <p:cNvGrpSpPr/>
          <p:nvPr/>
        </p:nvGrpSpPr>
        <p:grpSpPr>
          <a:xfrm>
            <a:off x="457200" y="1224025"/>
            <a:ext cx="776889" cy="621300"/>
            <a:chOff x="457200" y="1378813"/>
            <a:chExt cx="776889" cy="621300"/>
          </a:xfrm>
        </p:grpSpPr>
        <p:sp>
          <p:nvSpPr>
            <p:cNvPr id="3984" name="Google Shape;3984;p27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85" name="Google Shape;3985;p27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279"/>
          <p:cNvGrpSpPr/>
          <p:nvPr/>
        </p:nvGrpSpPr>
        <p:grpSpPr>
          <a:xfrm>
            <a:off x="457200" y="1923925"/>
            <a:ext cx="776889" cy="621300"/>
            <a:chOff x="457200" y="1378813"/>
            <a:chExt cx="776889" cy="621300"/>
          </a:xfrm>
        </p:grpSpPr>
        <p:sp>
          <p:nvSpPr>
            <p:cNvPr id="3987" name="Google Shape;3987;p27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88" name="Google Shape;3988;p27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279"/>
          <p:cNvGrpSpPr/>
          <p:nvPr/>
        </p:nvGrpSpPr>
        <p:grpSpPr>
          <a:xfrm>
            <a:off x="457200" y="2616650"/>
            <a:ext cx="776889" cy="621300"/>
            <a:chOff x="457200" y="1378813"/>
            <a:chExt cx="776889" cy="621300"/>
          </a:xfrm>
        </p:grpSpPr>
        <p:sp>
          <p:nvSpPr>
            <p:cNvPr id="3990" name="Google Shape;3990;p27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991" name="Google Shape;3991;p27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279"/>
          <p:cNvGrpSpPr/>
          <p:nvPr/>
        </p:nvGrpSpPr>
        <p:grpSpPr>
          <a:xfrm>
            <a:off x="457200" y="3314150"/>
            <a:ext cx="776889" cy="621300"/>
            <a:chOff x="457200" y="1378813"/>
            <a:chExt cx="776889" cy="621300"/>
          </a:xfrm>
        </p:grpSpPr>
        <p:sp>
          <p:nvSpPr>
            <p:cNvPr id="3993" name="Google Shape;3993;p27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994" name="Google Shape;3994;p27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5" name="Google Shape;3995;p279"/>
          <p:cNvSpPr txBox="1"/>
          <p:nvPr>
            <p:ph idx="1" type="subTitle"/>
          </p:nvPr>
        </p:nvSpPr>
        <p:spPr>
          <a:xfrm>
            <a:off x="-75" y="12432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Navigate to the Bootstrap website.</a:t>
            </a:r>
            <a:endParaRPr sz="1200">
              <a:latin typeface="Roboto"/>
              <a:ea typeface="Roboto"/>
              <a:cs typeface="Roboto"/>
              <a:sym typeface="Roboto"/>
            </a:endParaRPr>
          </a:p>
        </p:txBody>
      </p:sp>
      <p:sp>
        <p:nvSpPr>
          <p:cNvPr id="3996" name="Google Shape;3996;p279"/>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79"/>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79"/>
          <p:cNvSpPr/>
          <p:nvPr/>
        </p:nvSpPr>
        <p:spPr>
          <a:xfrm>
            <a:off x="1352550" y="3309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79"/>
          <p:cNvSpPr txBox="1"/>
          <p:nvPr>
            <p:ph idx="2" type="subTitle"/>
          </p:nvPr>
        </p:nvSpPr>
        <p:spPr>
          <a:xfrm>
            <a:off x="-12175" y="1928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4000" name="Google Shape;4000;p279"/>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4001" name="Google Shape;4001;p279"/>
          <p:cNvSpPr txBox="1"/>
          <p:nvPr>
            <p:ph idx="4" type="subTitle"/>
          </p:nvPr>
        </p:nvSpPr>
        <p:spPr>
          <a:xfrm>
            <a:off x="-12300" y="33093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4002" name="Google Shape;4002;p279"/>
          <p:cNvSpPr txBox="1"/>
          <p:nvPr>
            <p:ph idx="5" type="subTitle"/>
          </p:nvPr>
        </p:nvSpPr>
        <p:spPr>
          <a:xfrm>
            <a:off x="-100" y="4002100"/>
            <a:ext cx="8869800" cy="606900"/>
          </a:xfrm>
          <a:prstGeom prst="rect">
            <a:avLst/>
          </a:prstGeom>
          <a:noFill/>
          <a:ln>
            <a:noFill/>
          </a:ln>
        </p:spPr>
        <p:txBody>
          <a:bodyPr anchorCtr="0" anchor="ctr" bIns="0" lIns="457200" spcFirstLastPara="1" rIns="457200" wrap="square" tIns="0">
            <a:noAutofit/>
          </a:bodyPr>
          <a:lstStyle/>
          <a:p>
            <a:pPr indent="0" lvl="0" marL="0" rtl="0" algn="l">
              <a:spcBef>
                <a:spcPts val="0"/>
              </a:spcBef>
              <a:spcAft>
                <a:spcPts val="0"/>
              </a:spcAft>
              <a:buNone/>
            </a:pPr>
            <a:r>
              <a:rPr b="1" lang="en"/>
              <a:t>HINT:</a:t>
            </a:r>
            <a:r>
              <a:rPr lang="en"/>
              <a:t> First include a link to Bootstrap’s CSS. Then visit the Bootstrap page on CSS or Components. </a:t>
            </a:r>
            <a:endParaRPr/>
          </a:p>
        </p:txBody>
      </p:sp>
      <p:sp>
        <p:nvSpPr>
          <p:cNvPr id="4003" name="Google Shape;4003;p2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8" name="Shape 4008"/>
        <p:cNvGrpSpPr/>
        <p:nvPr/>
      </p:nvGrpSpPr>
      <p:grpSpPr>
        <a:xfrm>
          <a:off x="0" y="0"/>
          <a:ext cx="0" cy="0"/>
          <a:chOff x="0" y="0"/>
          <a:chExt cx="0" cy="0"/>
        </a:xfrm>
      </p:grpSpPr>
      <p:sp>
        <p:nvSpPr>
          <p:cNvPr id="4009" name="Google Shape;4009;p28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Takeaways</a:t>
            </a:r>
            <a:endParaRPr/>
          </a:p>
        </p:txBody>
      </p:sp>
      <p:sp>
        <p:nvSpPr>
          <p:cNvPr id="4010" name="Google Shape;4010;p2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5" name="Shape 4015"/>
        <p:cNvGrpSpPr/>
        <p:nvPr/>
      </p:nvGrpSpPr>
      <p:grpSpPr>
        <a:xfrm>
          <a:off x="0" y="0"/>
          <a:ext cx="0" cy="0"/>
          <a:chOff x="0" y="0"/>
          <a:chExt cx="0" cy="0"/>
        </a:xfrm>
      </p:grpSpPr>
      <p:sp>
        <p:nvSpPr>
          <p:cNvPr id="4016" name="Google Shape;4016;p2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Takeaways</a:t>
            </a:r>
            <a:endParaRPr/>
          </a:p>
        </p:txBody>
      </p:sp>
      <p:sp>
        <p:nvSpPr>
          <p:cNvPr id="4017" name="Google Shape;4017;p2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the end of class! By now, you should be able to:</a:t>
            </a:r>
            <a:endParaRPr/>
          </a:p>
        </p:txBody>
      </p:sp>
      <p:sp>
        <p:nvSpPr>
          <p:cNvPr id="4018" name="Google Shape;4018;p281"/>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Provide a loose definition of </a:t>
            </a:r>
            <a:r>
              <a:rPr i="1" lang="en" sz="1200"/>
              <a:t>typography</a:t>
            </a:r>
            <a:r>
              <a:rPr lang="en" sz="1200"/>
              <a:t> and list a few CSS properties that can be used to style it.</a:t>
            </a:r>
            <a:endParaRPr sz="1200"/>
          </a:p>
        </p:txBody>
      </p:sp>
      <p:sp>
        <p:nvSpPr>
          <p:cNvPr id="4019" name="Google Shape;4019;p281"/>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Offer a practical example of using pseudo-classes.</a:t>
            </a:r>
            <a:endParaRPr sz="1200"/>
          </a:p>
        </p:txBody>
      </p:sp>
      <p:sp>
        <p:nvSpPr>
          <p:cNvPr id="4020" name="Google Shape;4020;p281"/>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Understand generally what Twitter Bootstrap is and why predefined CSS frameworks are so powerful. </a:t>
            </a:r>
            <a:endParaRPr sz="1200"/>
          </a:p>
        </p:txBody>
      </p:sp>
      <p:sp>
        <p:nvSpPr>
          <p:cNvPr id="4021" name="Google Shape;4021;p281"/>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Know how to incorporate the Twitter Bootstrap style library into your website. </a:t>
            </a:r>
            <a:endParaRPr sz="1200"/>
          </a:p>
        </p:txBody>
      </p:sp>
      <p:sp>
        <p:nvSpPr>
          <p:cNvPr id="4022" name="Google Shape;4022;p2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7" name="Shape 4027"/>
        <p:cNvGrpSpPr/>
        <p:nvPr/>
      </p:nvGrpSpPr>
      <p:grpSpPr>
        <a:xfrm>
          <a:off x="0" y="0"/>
          <a:ext cx="0" cy="0"/>
          <a:chOff x="0" y="0"/>
          <a:chExt cx="0" cy="0"/>
        </a:xfrm>
      </p:grpSpPr>
      <p:sp>
        <p:nvSpPr>
          <p:cNvPr id="4028" name="Google Shape;4028;p2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Next Class: Layout Building!</a:t>
            </a:r>
            <a:endParaRPr/>
          </a:p>
        </p:txBody>
      </p:sp>
      <p:sp>
        <p:nvSpPr>
          <p:cNvPr id="4029" name="Google Shape;4029;p2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aphicFrame>
        <p:nvGraphicFramePr>
          <p:cNvPr id="4030" name="Google Shape;4030;p282"/>
          <p:cNvGraphicFramePr/>
          <p:nvPr/>
        </p:nvGraphicFramePr>
        <p:xfrm>
          <a:off x="1339875" y="943600"/>
          <a:ext cx="3000000" cy="3000000"/>
        </p:xfrm>
        <a:graphic>
          <a:graphicData uri="http://schemas.openxmlformats.org/drawingml/2006/table">
            <a:tbl>
              <a:tblPr>
                <a:noFill/>
                <a:tableStyleId>{98869891-6798-4C33-B9F2-A16F9BA87698}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rgbClr val="000000"/>
                        </a:buClr>
                        <a:buSzPts val="1100"/>
                        <a:buFont typeface="Arial"/>
                        <a:buNone/>
                      </a:pPr>
                      <a:r>
                        <a:rPr lang="en" sz="1200">
                          <a:solidFill>
                            <a:srgbClr val="000000"/>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4031" name="Google Shape;4031;p282"/>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4032" name="Google Shape;4032;p282"/>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4033" name="Google Shape;4033;p282"/>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8" name="Shape 4038"/>
        <p:cNvGrpSpPr/>
        <p:nvPr/>
      </p:nvGrpSpPr>
      <p:grpSpPr>
        <a:xfrm>
          <a:off x="0" y="0"/>
          <a:ext cx="0" cy="0"/>
          <a:chOff x="0" y="0"/>
          <a:chExt cx="0" cy="0"/>
        </a:xfrm>
      </p:grpSpPr>
      <p:sp>
        <p:nvSpPr>
          <p:cNvPr id="4039" name="Google Shape;4039;p28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4040" name="Google Shape;4040;p2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2" name="Shape 3242"/>
        <p:cNvGrpSpPr/>
        <p:nvPr/>
      </p:nvGrpSpPr>
      <p:grpSpPr>
        <a:xfrm>
          <a:off x="0" y="0"/>
          <a:ext cx="0" cy="0"/>
          <a:chOff x="0" y="0"/>
          <a:chExt cx="0" cy="0"/>
        </a:xfrm>
      </p:grpSpPr>
      <p:sp>
        <p:nvSpPr>
          <p:cNvPr id="3243" name="Google Shape;3243;p20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Feedback #1: </a:t>
            </a:r>
            <a:r>
              <a:rPr b="1" lang="en">
                <a:latin typeface="Roboto"/>
                <a:ea typeface="Roboto"/>
                <a:cs typeface="Roboto"/>
                <a:sym typeface="Roboto"/>
              </a:rPr>
              <a:t>The Pace Is Fast!</a:t>
            </a:r>
            <a:endParaRPr b="1">
              <a:latin typeface="Roboto"/>
              <a:ea typeface="Roboto"/>
              <a:cs typeface="Roboto"/>
              <a:sym typeface="Roboto"/>
            </a:endParaRPr>
          </a:p>
        </p:txBody>
      </p:sp>
      <p:sp>
        <p:nvSpPr>
          <p:cNvPr id="3244" name="Google Shape;3244;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